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6" r:id="rId2"/>
    <p:sldId id="261" r:id="rId3"/>
    <p:sldId id="281" r:id="rId4"/>
    <p:sldId id="296" r:id="rId5"/>
    <p:sldId id="288" r:id="rId6"/>
    <p:sldId id="289" r:id="rId7"/>
    <p:sldId id="284" r:id="rId8"/>
    <p:sldId id="290" r:id="rId9"/>
    <p:sldId id="291" r:id="rId10"/>
    <p:sldId id="292" r:id="rId11"/>
    <p:sldId id="297" r:id="rId12"/>
    <p:sldId id="294" r:id="rId13"/>
    <p:sldId id="295" r:id="rId14"/>
    <p:sldId id="286" r:id="rId15"/>
    <p:sldId id="293" r:id="rId16"/>
    <p:sldId id="298" r:id="rId17"/>
    <p:sldId id="300" r:id="rId18"/>
    <p:sldId id="299" r:id="rId19"/>
    <p:sldId id="280" r:id="rId20"/>
  </p:sldIdLst>
  <p:sldSz cx="12188825" cy="6858000"/>
  <p:notesSz cx="6858000" cy="9144000"/>
  <p:defaultTextStyle>
    <a:defPPr>
      <a:defRPr lang="en-US"/>
    </a:defPPr>
    <a:lvl1pPr marL="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49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898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48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797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746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6960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6453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5947" algn="l" defTabSz="60949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>
          <p15:clr>
            <a:srgbClr val="A4A3A4"/>
          </p15:clr>
        </p15:guide>
        <p15:guide id="2" pos="7313">
          <p15:clr>
            <a:srgbClr val="A4A3A4"/>
          </p15:clr>
        </p15:guide>
        <p15:guide id="3" pos="35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E5E6"/>
    <a:srgbClr val="21ADDD"/>
    <a:srgbClr val="FFFFFF"/>
    <a:srgbClr val="DE2728"/>
    <a:srgbClr val="1D1D1D"/>
    <a:srgbClr val="040707"/>
    <a:srgbClr val="F9F9F9"/>
    <a:srgbClr val="F7F7F7"/>
    <a:srgbClr val="F2F2F4"/>
    <a:srgbClr val="ED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2" autoAdjust="0"/>
    <p:restoredTop sz="90677" autoAdjust="0"/>
  </p:normalViewPr>
  <p:slideViewPr>
    <p:cSldViewPr snapToGrid="0">
      <p:cViewPr>
        <p:scale>
          <a:sx n="80" d="100"/>
          <a:sy n="80" d="100"/>
        </p:scale>
        <p:origin x="1672" y="1504"/>
      </p:cViewPr>
      <p:guideLst>
        <p:guide orient="horz"/>
        <p:guide pos="7313"/>
        <p:guide pos="357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76C6775-CFCD-3446-9BD9-43799246C02C}" type="doc">
      <dgm:prSet loTypeId="urn:microsoft.com/office/officeart/2005/8/layout/hProcess11" loCatId="" qsTypeId="urn:microsoft.com/office/officeart/2005/8/quickstyle/simple1" qsCatId="simple" csTypeId="urn:microsoft.com/office/officeart/2005/8/colors/accent1_2" csCatId="accent1" phldr="1"/>
      <dgm:spPr/>
    </dgm:pt>
    <dgm:pt modelId="{CD1B7F6F-EE37-2A43-972D-2F526D4F12AF}">
      <dgm:prSet phldrT="[Text]"/>
      <dgm:spPr/>
      <dgm:t>
        <a:bodyPr/>
        <a:lstStyle/>
        <a:p>
          <a:r>
            <a:rPr lang="en-US" dirty="0"/>
            <a:t>2-Tier Monoliths</a:t>
          </a:r>
        </a:p>
      </dgm:t>
    </dgm:pt>
    <dgm:pt modelId="{58F096C3-AADF-2141-9318-605C1D3D4BC1}" type="parTrans" cxnId="{04F139A5-FAC4-4D44-9319-D4A196E0AED7}">
      <dgm:prSet/>
      <dgm:spPr/>
      <dgm:t>
        <a:bodyPr/>
        <a:lstStyle/>
        <a:p>
          <a:endParaRPr lang="en-US"/>
        </a:p>
      </dgm:t>
    </dgm:pt>
    <dgm:pt modelId="{E63A655B-4E3B-6947-8F5F-C5F96701B491}" type="sibTrans" cxnId="{04F139A5-FAC4-4D44-9319-D4A196E0AED7}">
      <dgm:prSet/>
      <dgm:spPr/>
      <dgm:t>
        <a:bodyPr/>
        <a:lstStyle/>
        <a:p>
          <a:endParaRPr lang="en-US"/>
        </a:p>
      </dgm:t>
    </dgm:pt>
    <dgm:pt modelId="{23D28044-A330-CD49-B317-137FF8FEAD6B}">
      <dgm:prSet phldrT="[Text]"/>
      <dgm:spPr/>
      <dgm:t>
        <a:bodyPr/>
        <a:lstStyle/>
        <a:p>
          <a:r>
            <a:rPr lang="en-US" dirty="0"/>
            <a:t>3-Tier Monoliths</a:t>
          </a:r>
        </a:p>
      </dgm:t>
    </dgm:pt>
    <dgm:pt modelId="{64FE90A3-FB17-2B4E-86F2-8D6F911D58CC}" type="parTrans" cxnId="{28766259-8289-1C47-B519-8C5029C4ABE4}">
      <dgm:prSet/>
      <dgm:spPr/>
      <dgm:t>
        <a:bodyPr/>
        <a:lstStyle/>
        <a:p>
          <a:endParaRPr lang="en-US"/>
        </a:p>
      </dgm:t>
    </dgm:pt>
    <dgm:pt modelId="{60E550DC-E9A9-0146-8667-5A6C5A229D55}" type="sibTrans" cxnId="{28766259-8289-1C47-B519-8C5029C4ABE4}">
      <dgm:prSet/>
      <dgm:spPr/>
      <dgm:t>
        <a:bodyPr/>
        <a:lstStyle/>
        <a:p>
          <a:endParaRPr lang="en-US"/>
        </a:p>
      </dgm:t>
    </dgm:pt>
    <dgm:pt modelId="{FD2694D2-41F0-5C4A-A9C2-7ED734810C7D}">
      <dgm:prSet phldrT="[Text]"/>
      <dgm:spPr/>
      <dgm:t>
        <a:bodyPr/>
        <a:lstStyle/>
        <a:p>
          <a:r>
            <a:rPr lang="en-US" dirty="0"/>
            <a:t>N-Tier Monoliths</a:t>
          </a:r>
        </a:p>
      </dgm:t>
    </dgm:pt>
    <dgm:pt modelId="{7F969BEC-43D6-7C49-9BDE-467385138FAF}" type="parTrans" cxnId="{0609F23B-ED09-C84F-A44D-8C5A4F814EE3}">
      <dgm:prSet/>
      <dgm:spPr/>
      <dgm:t>
        <a:bodyPr/>
        <a:lstStyle/>
        <a:p>
          <a:endParaRPr lang="en-US"/>
        </a:p>
      </dgm:t>
    </dgm:pt>
    <dgm:pt modelId="{F5089514-93C9-D440-BF6A-02BA8803D0C9}" type="sibTrans" cxnId="{0609F23B-ED09-C84F-A44D-8C5A4F814EE3}">
      <dgm:prSet/>
      <dgm:spPr/>
      <dgm:t>
        <a:bodyPr/>
        <a:lstStyle/>
        <a:p>
          <a:endParaRPr lang="en-US"/>
        </a:p>
      </dgm:t>
    </dgm:pt>
    <dgm:pt modelId="{81C4C25F-1DD5-8641-AC8F-8DB18FDF87B6}">
      <dgm:prSet phldrT="[Text]"/>
      <dgm:spPr/>
      <dgm:t>
        <a:bodyPr/>
        <a:lstStyle/>
        <a:p>
          <a:r>
            <a:rPr lang="en-US" dirty="0"/>
            <a:t>Micro-services </a:t>
          </a:r>
        </a:p>
      </dgm:t>
    </dgm:pt>
    <dgm:pt modelId="{DC6155ED-188C-C84F-B2AE-BD8885EBE8EA}" type="parTrans" cxnId="{9A7DD0C2-5F3C-1342-B3D3-7440F5FD9918}">
      <dgm:prSet/>
      <dgm:spPr/>
      <dgm:t>
        <a:bodyPr/>
        <a:lstStyle/>
        <a:p>
          <a:endParaRPr lang="en-US"/>
        </a:p>
      </dgm:t>
    </dgm:pt>
    <dgm:pt modelId="{C206AF4E-7ADA-C942-8BD8-8E4E3C135C13}" type="sibTrans" cxnId="{9A7DD0C2-5F3C-1342-B3D3-7440F5FD9918}">
      <dgm:prSet/>
      <dgm:spPr/>
      <dgm:t>
        <a:bodyPr/>
        <a:lstStyle/>
        <a:p>
          <a:endParaRPr lang="en-US"/>
        </a:p>
      </dgm:t>
    </dgm:pt>
    <dgm:pt modelId="{AC6FC9BD-4A86-7747-95F5-2844A8CFF9A5}">
      <dgm:prSet phldrT="[Text]"/>
      <dgm:spPr/>
      <dgm:t>
        <a:bodyPr/>
        <a:lstStyle/>
        <a:p>
          <a:r>
            <a:rPr lang="en-US" dirty="0"/>
            <a:t>Serverless</a:t>
          </a:r>
        </a:p>
      </dgm:t>
    </dgm:pt>
    <dgm:pt modelId="{FADD89B8-3E22-704F-BC8B-514F90ABDBA1}" type="parTrans" cxnId="{389C6F96-0C5E-7F4D-AA14-5E86705CAE90}">
      <dgm:prSet/>
      <dgm:spPr/>
      <dgm:t>
        <a:bodyPr/>
        <a:lstStyle/>
        <a:p>
          <a:endParaRPr lang="en-US"/>
        </a:p>
      </dgm:t>
    </dgm:pt>
    <dgm:pt modelId="{D0CAF5DE-8DA6-C145-B08A-7BC892511AB4}" type="sibTrans" cxnId="{389C6F96-0C5E-7F4D-AA14-5E86705CAE90}">
      <dgm:prSet/>
      <dgm:spPr/>
      <dgm:t>
        <a:bodyPr/>
        <a:lstStyle/>
        <a:p>
          <a:endParaRPr lang="en-US"/>
        </a:p>
      </dgm:t>
    </dgm:pt>
    <dgm:pt modelId="{B9F0E60D-0056-8F4D-A4C2-7677326F23C5}" type="pres">
      <dgm:prSet presAssocID="{F76C6775-CFCD-3446-9BD9-43799246C02C}" presName="Name0" presStyleCnt="0">
        <dgm:presLayoutVars>
          <dgm:dir/>
          <dgm:resizeHandles val="exact"/>
        </dgm:presLayoutVars>
      </dgm:prSet>
      <dgm:spPr/>
    </dgm:pt>
    <dgm:pt modelId="{8EBFD5D0-75F3-0D4A-BB5B-527B0CAF1AFA}" type="pres">
      <dgm:prSet presAssocID="{F76C6775-CFCD-3446-9BD9-43799246C02C}" presName="arrow" presStyleLbl="bgShp" presStyleIdx="0" presStyleCnt="1" custLinFactNeighborX="-5684" custLinFactNeighborY="9395"/>
      <dgm:spPr/>
    </dgm:pt>
    <dgm:pt modelId="{AF01EB4F-2A1C-5E4F-993D-892CF3015126}" type="pres">
      <dgm:prSet presAssocID="{F76C6775-CFCD-3446-9BD9-43799246C02C}" presName="points" presStyleCnt="0"/>
      <dgm:spPr/>
    </dgm:pt>
    <dgm:pt modelId="{67BED317-EE7C-0C44-A4E4-5207FA7C6C33}" type="pres">
      <dgm:prSet presAssocID="{CD1B7F6F-EE37-2A43-972D-2F526D4F12AF}" presName="compositeA" presStyleCnt="0"/>
      <dgm:spPr/>
    </dgm:pt>
    <dgm:pt modelId="{D252CE0D-8628-7046-9C4D-3BB6073BFAB6}" type="pres">
      <dgm:prSet presAssocID="{CD1B7F6F-EE37-2A43-972D-2F526D4F12AF}" presName="textA" presStyleLbl="revTx" presStyleIdx="0" presStyleCnt="5">
        <dgm:presLayoutVars>
          <dgm:bulletEnabled val="1"/>
        </dgm:presLayoutVars>
      </dgm:prSet>
      <dgm:spPr/>
    </dgm:pt>
    <dgm:pt modelId="{61813038-7D0C-DA43-B8AD-027AA37DA3E0}" type="pres">
      <dgm:prSet presAssocID="{CD1B7F6F-EE37-2A43-972D-2F526D4F12AF}" presName="circleA" presStyleLbl="node1" presStyleIdx="0" presStyleCnt="5"/>
      <dgm:spPr/>
    </dgm:pt>
    <dgm:pt modelId="{C7FEAC48-B17F-1F44-A233-FB3BDA49ACA2}" type="pres">
      <dgm:prSet presAssocID="{CD1B7F6F-EE37-2A43-972D-2F526D4F12AF}" presName="spaceA" presStyleCnt="0"/>
      <dgm:spPr/>
    </dgm:pt>
    <dgm:pt modelId="{ED4809B3-3CE1-8B4F-8439-ADA31190C981}" type="pres">
      <dgm:prSet presAssocID="{E63A655B-4E3B-6947-8F5F-C5F96701B491}" presName="space" presStyleCnt="0"/>
      <dgm:spPr/>
    </dgm:pt>
    <dgm:pt modelId="{E9F4753D-5BBD-4645-B777-CED92683ADDD}" type="pres">
      <dgm:prSet presAssocID="{23D28044-A330-CD49-B317-137FF8FEAD6B}" presName="compositeB" presStyleCnt="0"/>
      <dgm:spPr/>
    </dgm:pt>
    <dgm:pt modelId="{DDB76645-7E0B-EA4B-B94C-5F75356920B1}" type="pres">
      <dgm:prSet presAssocID="{23D28044-A330-CD49-B317-137FF8FEAD6B}" presName="textB" presStyleLbl="revTx" presStyleIdx="1" presStyleCnt="5">
        <dgm:presLayoutVars>
          <dgm:bulletEnabled val="1"/>
        </dgm:presLayoutVars>
      </dgm:prSet>
      <dgm:spPr/>
    </dgm:pt>
    <dgm:pt modelId="{C0A99FA1-B6C4-D64A-AC00-3C1B1623C9BA}" type="pres">
      <dgm:prSet presAssocID="{23D28044-A330-CD49-B317-137FF8FEAD6B}" presName="circleB" presStyleLbl="node1" presStyleIdx="1" presStyleCnt="5"/>
      <dgm:spPr/>
    </dgm:pt>
    <dgm:pt modelId="{7516850D-4235-C144-8702-806428E02973}" type="pres">
      <dgm:prSet presAssocID="{23D28044-A330-CD49-B317-137FF8FEAD6B}" presName="spaceB" presStyleCnt="0"/>
      <dgm:spPr/>
    </dgm:pt>
    <dgm:pt modelId="{57237717-17DB-A44E-ABC8-66F462D28AA6}" type="pres">
      <dgm:prSet presAssocID="{60E550DC-E9A9-0146-8667-5A6C5A229D55}" presName="space" presStyleCnt="0"/>
      <dgm:spPr/>
    </dgm:pt>
    <dgm:pt modelId="{E72343D3-6769-C94A-9C9F-F72929FA2C0F}" type="pres">
      <dgm:prSet presAssocID="{FD2694D2-41F0-5C4A-A9C2-7ED734810C7D}" presName="compositeA" presStyleCnt="0"/>
      <dgm:spPr/>
    </dgm:pt>
    <dgm:pt modelId="{70C41E4E-F011-F145-B1E5-D9BD5D75B3C7}" type="pres">
      <dgm:prSet presAssocID="{FD2694D2-41F0-5C4A-A9C2-7ED734810C7D}" presName="textA" presStyleLbl="revTx" presStyleIdx="2" presStyleCnt="5">
        <dgm:presLayoutVars>
          <dgm:bulletEnabled val="1"/>
        </dgm:presLayoutVars>
      </dgm:prSet>
      <dgm:spPr/>
    </dgm:pt>
    <dgm:pt modelId="{C4201097-71BF-CA47-A752-540306EDE613}" type="pres">
      <dgm:prSet presAssocID="{FD2694D2-41F0-5C4A-A9C2-7ED734810C7D}" presName="circleA" presStyleLbl="node1" presStyleIdx="2" presStyleCnt="5"/>
      <dgm:spPr/>
    </dgm:pt>
    <dgm:pt modelId="{81C89DC1-35FA-7246-BA54-B9B6AAD8A0B8}" type="pres">
      <dgm:prSet presAssocID="{FD2694D2-41F0-5C4A-A9C2-7ED734810C7D}" presName="spaceA" presStyleCnt="0"/>
      <dgm:spPr/>
    </dgm:pt>
    <dgm:pt modelId="{6684D9C5-3132-FF41-A298-BBABBC121EF7}" type="pres">
      <dgm:prSet presAssocID="{F5089514-93C9-D440-BF6A-02BA8803D0C9}" presName="space" presStyleCnt="0"/>
      <dgm:spPr/>
    </dgm:pt>
    <dgm:pt modelId="{88CF9806-556A-5347-8321-CF22760045CC}" type="pres">
      <dgm:prSet presAssocID="{81C4C25F-1DD5-8641-AC8F-8DB18FDF87B6}" presName="compositeB" presStyleCnt="0"/>
      <dgm:spPr/>
    </dgm:pt>
    <dgm:pt modelId="{1B0B3AA4-A48D-0840-B3CE-AFFFB66B0B7D}" type="pres">
      <dgm:prSet presAssocID="{81C4C25F-1DD5-8641-AC8F-8DB18FDF87B6}" presName="textB" presStyleLbl="revTx" presStyleIdx="3" presStyleCnt="5" custScaleX="131965">
        <dgm:presLayoutVars>
          <dgm:bulletEnabled val="1"/>
        </dgm:presLayoutVars>
      </dgm:prSet>
      <dgm:spPr/>
    </dgm:pt>
    <dgm:pt modelId="{CE59424C-1B45-C246-8A54-B8A5958DA409}" type="pres">
      <dgm:prSet presAssocID="{81C4C25F-1DD5-8641-AC8F-8DB18FDF87B6}" presName="circleB" presStyleLbl="node1" presStyleIdx="3" presStyleCnt="5"/>
      <dgm:spPr/>
    </dgm:pt>
    <dgm:pt modelId="{BFF98D78-4EFF-2444-96F3-C66A9EE7C8D3}" type="pres">
      <dgm:prSet presAssocID="{81C4C25F-1DD5-8641-AC8F-8DB18FDF87B6}" presName="spaceB" presStyleCnt="0"/>
      <dgm:spPr/>
    </dgm:pt>
    <dgm:pt modelId="{5B262FBB-8981-F24E-96A5-FD97BF4B57CD}" type="pres">
      <dgm:prSet presAssocID="{C206AF4E-7ADA-C942-8BD8-8E4E3C135C13}" presName="space" presStyleCnt="0"/>
      <dgm:spPr/>
    </dgm:pt>
    <dgm:pt modelId="{EE79BD8D-8006-7C46-BE4D-0C3C26C2FADD}" type="pres">
      <dgm:prSet presAssocID="{AC6FC9BD-4A86-7747-95F5-2844A8CFF9A5}" presName="compositeA" presStyleCnt="0"/>
      <dgm:spPr/>
    </dgm:pt>
    <dgm:pt modelId="{D511FD84-1311-D44D-8E69-7464E262B292}" type="pres">
      <dgm:prSet presAssocID="{AC6FC9BD-4A86-7747-95F5-2844A8CFF9A5}" presName="textA" presStyleLbl="revTx" presStyleIdx="4" presStyleCnt="5">
        <dgm:presLayoutVars>
          <dgm:bulletEnabled val="1"/>
        </dgm:presLayoutVars>
      </dgm:prSet>
      <dgm:spPr/>
    </dgm:pt>
    <dgm:pt modelId="{E67AF234-C6A5-D34C-B9C4-DF7F54D726DB}" type="pres">
      <dgm:prSet presAssocID="{AC6FC9BD-4A86-7747-95F5-2844A8CFF9A5}" presName="circleA" presStyleLbl="node1" presStyleIdx="4" presStyleCnt="5"/>
      <dgm:spPr/>
    </dgm:pt>
    <dgm:pt modelId="{9E7DE7CE-2353-3845-B0AC-573159AB7296}" type="pres">
      <dgm:prSet presAssocID="{AC6FC9BD-4A86-7747-95F5-2844A8CFF9A5}" presName="spaceA" presStyleCnt="0"/>
      <dgm:spPr/>
    </dgm:pt>
  </dgm:ptLst>
  <dgm:cxnLst>
    <dgm:cxn modelId="{9A538628-9D8F-2341-A443-8AD6DEABA030}" type="presOf" srcId="{23D28044-A330-CD49-B317-137FF8FEAD6B}" destId="{DDB76645-7E0B-EA4B-B94C-5F75356920B1}" srcOrd="0" destOrd="0" presId="urn:microsoft.com/office/officeart/2005/8/layout/hProcess11"/>
    <dgm:cxn modelId="{9F2DF22A-DD45-584B-8113-443CDA57571A}" type="presOf" srcId="{FD2694D2-41F0-5C4A-A9C2-7ED734810C7D}" destId="{70C41E4E-F011-F145-B1E5-D9BD5D75B3C7}" srcOrd="0" destOrd="0" presId="urn:microsoft.com/office/officeart/2005/8/layout/hProcess11"/>
    <dgm:cxn modelId="{0609F23B-ED09-C84F-A44D-8C5A4F814EE3}" srcId="{F76C6775-CFCD-3446-9BD9-43799246C02C}" destId="{FD2694D2-41F0-5C4A-A9C2-7ED734810C7D}" srcOrd="2" destOrd="0" parTransId="{7F969BEC-43D6-7C49-9BDE-467385138FAF}" sibTransId="{F5089514-93C9-D440-BF6A-02BA8803D0C9}"/>
    <dgm:cxn modelId="{6474183E-0790-0C40-B51E-235DD33462B4}" type="presOf" srcId="{CD1B7F6F-EE37-2A43-972D-2F526D4F12AF}" destId="{D252CE0D-8628-7046-9C4D-3BB6073BFAB6}" srcOrd="0" destOrd="0" presId="urn:microsoft.com/office/officeart/2005/8/layout/hProcess11"/>
    <dgm:cxn modelId="{28766259-8289-1C47-B519-8C5029C4ABE4}" srcId="{F76C6775-CFCD-3446-9BD9-43799246C02C}" destId="{23D28044-A330-CD49-B317-137FF8FEAD6B}" srcOrd="1" destOrd="0" parTransId="{64FE90A3-FB17-2B4E-86F2-8D6F911D58CC}" sibTransId="{60E550DC-E9A9-0146-8667-5A6C5A229D55}"/>
    <dgm:cxn modelId="{F8D8CC6C-DDA7-2C44-A3A3-B1C6A91820D5}" type="presOf" srcId="{F76C6775-CFCD-3446-9BD9-43799246C02C}" destId="{B9F0E60D-0056-8F4D-A4C2-7677326F23C5}" srcOrd="0" destOrd="0" presId="urn:microsoft.com/office/officeart/2005/8/layout/hProcess11"/>
    <dgm:cxn modelId="{5A52D276-5D9D-AC44-A312-0D5E97B649D6}" type="presOf" srcId="{81C4C25F-1DD5-8641-AC8F-8DB18FDF87B6}" destId="{1B0B3AA4-A48D-0840-B3CE-AFFFB66B0B7D}" srcOrd="0" destOrd="0" presId="urn:microsoft.com/office/officeart/2005/8/layout/hProcess11"/>
    <dgm:cxn modelId="{389C6F96-0C5E-7F4D-AA14-5E86705CAE90}" srcId="{F76C6775-CFCD-3446-9BD9-43799246C02C}" destId="{AC6FC9BD-4A86-7747-95F5-2844A8CFF9A5}" srcOrd="4" destOrd="0" parTransId="{FADD89B8-3E22-704F-BC8B-514F90ABDBA1}" sibTransId="{D0CAF5DE-8DA6-C145-B08A-7BC892511AB4}"/>
    <dgm:cxn modelId="{AAC549A2-2C84-3945-AD6D-0083F9C74F84}" type="presOf" srcId="{AC6FC9BD-4A86-7747-95F5-2844A8CFF9A5}" destId="{D511FD84-1311-D44D-8E69-7464E262B292}" srcOrd="0" destOrd="0" presId="urn:microsoft.com/office/officeart/2005/8/layout/hProcess11"/>
    <dgm:cxn modelId="{04F139A5-FAC4-4D44-9319-D4A196E0AED7}" srcId="{F76C6775-CFCD-3446-9BD9-43799246C02C}" destId="{CD1B7F6F-EE37-2A43-972D-2F526D4F12AF}" srcOrd="0" destOrd="0" parTransId="{58F096C3-AADF-2141-9318-605C1D3D4BC1}" sibTransId="{E63A655B-4E3B-6947-8F5F-C5F96701B491}"/>
    <dgm:cxn modelId="{9A7DD0C2-5F3C-1342-B3D3-7440F5FD9918}" srcId="{F76C6775-CFCD-3446-9BD9-43799246C02C}" destId="{81C4C25F-1DD5-8641-AC8F-8DB18FDF87B6}" srcOrd="3" destOrd="0" parTransId="{DC6155ED-188C-C84F-B2AE-BD8885EBE8EA}" sibTransId="{C206AF4E-7ADA-C942-8BD8-8E4E3C135C13}"/>
    <dgm:cxn modelId="{857777A4-4B66-E746-865F-A6AE3D6791FF}" type="presParOf" srcId="{B9F0E60D-0056-8F4D-A4C2-7677326F23C5}" destId="{8EBFD5D0-75F3-0D4A-BB5B-527B0CAF1AFA}" srcOrd="0" destOrd="0" presId="urn:microsoft.com/office/officeart/2005/8/layout/hProcess11"/>
    <dgm:cxn modelId="{4FC599DB-34E6-9946-8DC5-CA6A700D5909}" type="presParOf" srcId="{B9F0E60D-0056-8F4D-A4C2-7677326F23C5}" destId="{AF01EB4F-2A1C-5E4F-993D-892CF3015126}" srcOrd="1" destOrd="0" presId="urn:microsoft.com/office/officeart/2005/8/layout/hProcess11"/>
    <dgm:cxn modelId="{8BAA451D-A3BD-8C48-972C-3242E14E8F2E}" type="presParOf" srcId="{AF01EB4F-2A1C-5E4F-993D-892CF3015126}" destId="{67BED317-EE7C-0C44-A4E4-5207FA7C6C33}" srcOrd="0" destOrd="0" presId="urn:microsoft.com/office/officeart/2005/8/layout/hProcess11"/>
    <dgm:cxn modelId="{F1B5A696-A8A9-2A44-A402-DDD3F41432FF}" type="presParOf" srcId="{67BED317-EE7C-0C44-A4E4-5207FA7C6C33}" destId="{D252CE0D-8628-7046-9C4D-3BB6073BFAB6}" srcOrd="0" destOrd="0" presId="urn:microsoft.com/office/officeart/2005/8/layout/hProcess11"/>
    <dgm:cxn modelId="{35510952-447F-BD49-BDFE-77962DDFBF2D}" type="presParOf" srcId="{67BED317-EE7C-0C44-A4E4-5207FA7C6C33}" destId="{61813038-7D0C-DA43-B8AD-027AA37DA3E0}" srcOrd="1" destOrd="0" presId="urn:microsoft.com/office/officeart/2005/8/layout/hProcess11"/>
    <dgm:cxn modelId="{765F2FFA-CB30-644E-8692-9F4AE826AEF0}" type="presParOf" srcId="{67BED317-EE7C-0C44-A4E4-5207FA7C6C33}" destId="{C7FEAC48-B17F-1F44-A233-FB3BDA49ACA2}" srcOrd="2" destOrd="0" presId="urn:microsoft.com/office/officeart/2005/8/layout/hProcess11"/>
    <dgm:cxn modelId="{D63B0766-BF7F-AC4A-A26F-B1566407DD7F}" type="presParOf" srcId="{AF01EB4F-2A1C-5E4F-993D-892CF3015126}" destId="{ED4809B3-3CE1-8B4F-8439-ADA31190C981}" srcOrd="1" destOrd="0" presId="urn:microsoft.com/office/officeart/2005/8/layout/hProcess11"/>
    <dgm:cxn modelId="{0C9A05CC-2441-BD40-94D4-D22742F1BD7B}" type="presParOf" srcId="{AF01EB4F-2A1C-5E4F-993D-892CF3015126}" destId="{E9F4753D-5BBD-4645-B777-CED92683ADDD}" srcOrd="2" destOrd="0" presId="urn:microsoft.com/office/officeart/2005/8/layout/hProcess11"/>
    <dgm:cxn modelId="{A7E54084-EA6E-1447-8C4A-B2D2C3680D4C}" type="presParOf" srcId="{E9F4753D-5BBD-4645-B777-CED92683ADDD}" destId="{DDB76645-7E0B-EA4B-B94C-5F75356920B1}" srcOrd="0" destOrd="0" presId="urn:microsoft.com/office/officeart/2005/8/layout/hProcess11"/>
    <dgm:cxn modelId="{C0EC8292-7996-4348-A595-F6D42A19A58C}" type="presParOf" srcId="{E9F4753D-5BBD-4645-B777-CED92683ADDD}" destId="{C0A99FA1-B6C4-D64A-AC00-3C1B1623C9BA}" srcOrd="1" destOrd="0" presId="urn:microsoft.com/office/officeart/2005/8/layout/hProcess11"/>
    <dgm:cxn modelId="{AC34008C-3DD6-274A-93B1-36D9E7651CFB}" type="presParOf" srcId="{E9F4753D-5BBD-4645-B777-CED92683ADDD}" destId="{7516850D-4235-C144-8702-806428E02973}" srcOrd="2" destOrd="0" presId="urn:microsoft.com/office/officeart/2005/8/layout/hProcess11"/>
    <dgm:cxn modelId="{D4A95337-5DEF-DE47-85CB-DFEF86D6AD4F}" type="presParOf" srcId="{AF01EB4F-2A1C-5E4F-993D-892CF3015126}" destId="{57237717-17DB-A44E-ABC8-66F462D28AA6}" srcOrd="3" destOrd="0" presId="urn:microsoft.com/office/officeart/2005/8/layout/hProcess11"/>
    <dgm:cxn modelId="{0E399323-95FD-3A4D-B23C-31589F2B0708}" type="presParOf" srcId="{AF01EB4F-2A1C-5E4F-993D-892CF3015126}" destId="{E72343D3-6769-C94A-9C9F-F72929FA2C0F}" srcOrd="4" destOrd="0" presId="urn:microsoft.com/office/officeart/2005/8/layout/hProcess11"/>
    <dgm:cxn modelId="{31C948CF-8BD4-AF40-B9DB-BF24B83E4333}" type="presParOf" srcId="{E72343D3-6769-C94A-9C9F-F72929FA2C0F}" destId="{70C41E4E-F011-F145-B1E5-D9BD5D75B3C7}" srcOrd="0" destOrd="0" presId="urn:microsoft.com/office/officeart/2005/8/layout/hProcess11"/>
    <dgm:cxn modelId="{C1429EF9-A6CA-FA43-A581-A36AFA4D3620}" type="presParOf" srcId="{E72343D3-6769-C94A-9C9F-F72929FA2C0F}" destId="{C4201097-71BF-CA47-A752-540306EDE613}" srcOrd="1" destOrd="0" presId="urn:microsoft.com/office/officeart/2005/8/layout/hProcess11"/>
    <dgm:cxn modelId="{34D636BF-66DA-C14C-9137-C3C10DD38A5B}" type="presParOf" srcId="{E72343D3-6769-C94A-9C9F-F72929FA2C0F}" destId="{81C89DC1-35FA-7246-BA54-B9B6AAD8A0B8}" srcOrd="2" destOrd="0" presId="urn:microsoft.com/office/officeart/2005/8/layout/hProcess11"/>
    <dgm:cxn modelId="{BDC00A7F-B809-8340-AEAC-B6C48AA098F7}" type="presParOf" srcId="{AF01EB4F-2A1C-5E4F-993D-892CF3015126}" destId="{6684D9C5-3132-FF41-A298-BBABBC121EF7}" srcOrd="5" destOrd="0" presId="urn:microsoft.com/office/officeart/2005/8/layout/hProcess11"/>
    <dgm:cxn modelId="{072CCD6E-6D85-1B4F-95B3-E03384ADE246}" type="presParOf" srcId="{AF01EB4F-2A1C-5E4F-993D-892CF3015126}" destId="{88CF9806-556A-5347-8321-CF22760045CC}" srcOrd="6" destOrd="0" presId="urn:microsoft.com/office/officeart/2005/8/layout/hProcess11"/>
    <dgm:cxn modelId="{3639BE32-D03C-5746-83C2-9333E4C4D2DD}" type="presParOf" srcId="{88CF9806-556A-5347-8321-CF22760045CC}" destId="{1B0B3AA4-A48D-0840-B3CE-AFFFB66B0B7D}" srcOrd="0" destOrd="0" presId="urn:microsoft.com/office/officeart/2005/8/layout/hProcess11"/>
    <dgm:cxn modelId="{0DA3C2B0-6DCE-5745-991F-6AABBAB144DE}" type="presParOf" srcId="{88CF9806-556A-5347-8321-CF22760045CC}" destId="{CE59424C-1B45-C246-8A54-B8A5958DA409}" srcOrd="1" destOrd="0" presId="urn:microsoft.com/office/officeart/2005/8/layout/hProcess11"/>
    <dgm:cxn modelId="{43113C3E-CBF1-9D48-B878-8C50FBBF5E28}" type="presParOf" srcId="{88CF9806-556A-5347-8321-CF22760045CC}" destId="{BFF98D78-4EFF-2444-96F3-C66A9EE7C8D3}" srcOrd="2" destOrd="0" presId="urn:microsoft.com/office/officeart/2005/8/layout/hProcess11"/>
    <dgm:cxn modelId="{A7D9C6B6-D2D5-B748-903C-1568156E6EB3}" type="presParOf" srcId="{AF01EB4F-2A1C-5E4F-993D-892CF3015126}" destId="{5B262FBB-8981-F24E-96A5-FD97BF4B57CD}" srcOrd="7" destOrd="0" presId="urn:microsoft.com/office/officeart/2005/8/layout/hProcess11"/>
    <dgm:cxn modelId="{DB5BC1BD-862C-0647-B38A-763D4EA7AC49}" type="presParOf" srcId="{AF01EB4F-2A1C-5E4F-993D-892CF3015126}" destId="{EE79BD8D-8006-7C46-BE4D-0C3C26C2FADD}" srcOrd="8" destOrd="0" presId="urn:microsoft.com/office/officeart/2005/8/layout/hProcess11"/>
    <dgm:cxn modelId="{B2D91621-E71C-AE44-9FFD-4D73010B1A03}" type="presParOf" srcId="{EE79BD8D-8006-7C46-BE4D-0C3C26C2FADD}" destId="{D511FD84-1311-D44D-8E69-7464E262B292}" srcOrd="0" destOrd="0" presId="urn:microsoft.com/office/officeart/2005/8/layout/hProcess11"/>
    <dgm:cxn modelId="{E7E0E77B-BCA8-2A47-AEFA-8CB52D7FB905}" type="presParOf" srcId="{EE79BD8D-8006-7C46-BE4D-0C3C26C2FADD}" destId="{E67AF234-C6A5-D34C-B9C4-DF7F54D726DB}" srcOrd="1" destOrd="0" presId="urn:microsoft.com/office/officeart/2005/8/layout/hProcess11"/>
    <dgm:cxn modelId="{EC29EA9A-DCA2-6F4F-BDA3-944CC01465C1}" type="presParOf" srcId="{EE79BD8D-8006-7C46-BE4D-0C3C26C2FADD}" destId="{9E7DE7CE-2353-3845-B0AC-573159AB7296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EBFD5D0-75F3-0D4A-BB5B-527B0CAF1AFA}">
      <dsp:nvSpPr>
        <dsp:cNvPr id="0" name=""/>
        <dsp:cNvSpPr/>
      </dsp:nvSpPr>
      <dsp:spPr>
        <a:xfrm>
          <a:off x="0" y="434414"/>
          <a:ext cx="6753139" cy="514739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252CE0D-8628-7046-9C4D-3BB6073BFAB6}">
      <dsp:nvSpPr>
        <dsp:cNvPr id="0" name=""/>
        <dsp:cNvSpPr/>
      </dsp:nvSpPr>
      <dsp:spPr>
        <a:xfrm>
          <a:off x="311" y="0"/>
          <a:ext cx="1101012" cy="514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2-Tier Monoliths</a:t>
          </a:r>
        </a:p>
      </dsp:txBody>
      <dsp:txXfrm>
        <a:off x="311" y="0"/>
        <a:ext cx="1101012" cy="514739"/>
      </dsp:txXfrm>
    </dsp:sp>
    <dsp:sp modelId="{61813038-7D0C-DA43-B8AD-027AA37DA3E0}">
      <dsp:nvSpPr>
        <dsp:cNvPr id="0" name=""/>
        <dsp:cNvSpPr/>
      </dsp:nvSpPr>
      <dsp:spPr>
        <a:xfrm>
          <a:off x="486475" y="579081"/>
          <a:ext cx="128684" cy="12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DB76645-7E0B-EA4B-B94C-5F75356920B1}">
      <dsp:nvSpPr>
        <dsp:cNvPr id="0" name=""/>
        <dsp:cNvSpPr/>
      </dsp:nvSpPr>
      <dsp:spPr>
        <a:xfrm>
          <a:off x="1156374" y="772108"/>
          <a:ext cx="1101012" cy="514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3-Tier Monoliths</a:t>
          </a:r>
        </a:p>
      </dsp:txBody>
      <dsp:txXfrm>
        <a:off x="1156374" y="772108"/>
        <a:ext cx="1101012" cy="514739"/>
      </dsp:txXfrm>
    </dsp:sp>
    <dsp:sp modelId="{C0A99FA1-B6C4-D64A-AC00-3C1B1623C9BA}">
      <dsp:nvSpPr>
        <dsp:cNvPr id="0" name=""/>
        <dsp:cNvSpPr/>
      </dsp:nvSpPr>
      <dsp:spPr>
        <a:xfrm>
          <a:off x="1642537" y="579081"/>
          <a:ext cx="128684" cy="12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C41E4E-F011-F145-B1E5-D9BD5D75B3C7}">
      <dsp:nvSpPr>
        <dsp:cNvPr id="0" name=""/>
        <dsp:cNvSpPr/>
      </dsp:nvSpPr>
      <dsp:spPr>
        <a:xfrm>
          <a:off x="2312437" y="0"/>
          <a:ext cx="1101012" cy="514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N-Tier Monoliths</a:t>
          </a:r>
        </a:p>
      </dsp:txBody>
      <dsp:txXfrm>
        <a:off x="2312437" y="0"/>
        <a:ext cx="1101012" cy="514739"/>
      </dsp:txXfrm>
    </dsp:sp>
    <dsp:sp modelId="{C4201097-71BF-CA47-A752-540306EDE613}">
      <dsp:nvSpPr>
        <dsp:cNvPr id="0" name=""/>
        <dsp:cNvSpPr/>
      </dsp:nvSpPr>
      <dsp:spPr>
        <a:xfrm>
          <a:off x="2798600" y="579081"/>
          <a:ext cx="128684" cy="12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0B3AA4-A48D-0840-B3CE-AFFFB66B0B7D}">
      <dsp:nvSpPr>
        <dsp:cNvPr id="0" name=""/>
        <dsp:cNvSpPr/>
      </dsp:nvSpPr>
      <dsp:spPr>
        <a:xfrm>
          <a:off x="3468500" y="772108"/>
          <a:ext cx="1452950" cy="514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t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Micro-services </a:t>
          </a:r>
        </a:p>
      </dsp:txBody>
      <dsp:txXfrm>
        <a:off x="3468500" y="772108"/>
        <a:ext cx="1452950" cy="514739"/>
      </dsp:txXfrm>
    </dsp:sp>
    <dsp:sp modelId="{CE59424C-1B45-C246-8A54-B8A5958DA409}">
      <dsp:nvSpPr>
        <dsp:cNvPr id="0" name=""/>
        <dsp:cNvSpPr/>
      </dsp:nvSpPr>
      <dsp:spPr>
        <a:xfrm>
          <a:off x="4130633" y="579081"/>
          <a:ext cx="128684" cy="12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511FD84-1311-D44D-8E69-7464E262B292}">
      <dsp:nvSpPr>
        <dsp:cNvPr id="0" name=""/>
        <dsp:cNvSpPr/>
      </dsp:nvSpPr>
      <dsp:spPr>
        <a:xfrm>
          <a:off x="4976501" y="0"/>
          <a:ext cx="1101012" cy="5147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b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Serverless</a:t>
          </a:r>
        </a:p>
      </dsp:txBody>
      <dsp:txXfrm>
        <a:off x="4976501" y="0"/>
        <a:ext cx="1101012" cy="514739"/>
      </dsp:txXfrm>
    </dsp:sp>
    <dsp:sp modelId="{E67AF234-C6A5-D34C-B9C4-DF7F54D726DB}">
      <dsp:nvSpPr>
        <dsp:cNvPr id="0" name=""/>
        <dsp:cNvSpPr/>
      </dsp:nvSpPr>
      <dsp:spPr>
        <a:xfrm>
          <a:off x="5462665" y="579081"/>
          <a:ext cx="128684" cy="12868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5F2E29-5B7C-454D-BAD5-AC84D553E823}" type="datetimeFigureOut">
              <a:rPr lang="en-US" smtClean="0"/>
              <a:t>7/18/19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0DF11C0-696F-4517-9D0A-947FB9800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2722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F11C0-696F-4517-9D0A-947FB98003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0929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0DF11C0-696F-4517-9D0A-947FB9800349}" type="slidenum">
              <a:rPr lang="en-US" smtClean="0">
                <a:solidFill>
                  <a:prstClr val="black"/>
                </a:solidFill>
              </a:rPr>
              <a:pPr/>
              <a:t>2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370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Cover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eck cover-6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7929"/>
          </a:xfrm>
          <a:prstGeom prst="rect">
            <a:avLst/>
          </a:prstGeom>
        </p:spPr>
      </p:pic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96741" y="3454400"/>
            <a:ext cx="7315200" cy="85953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5300" i="0">
                <a:ln w="3175" cmpd="sng">
                  <a:solidFill>
                    <a:schemeClr val="bg1">
                      <a:alpha val="50000"/>
                    </a:schemeClr>
                  </a:solidFill>
                </a:ln>
                <a:solidFill>
                  <a:srgbClr val="1D1D1D"/>
                </a:solidFill>
                <a:latin typeface="SapientSansBold"/>
                <a:cs typeface="SapientSansBold"/>
              </a:defRPr>
            </a:lvl1pPr>
            <a:lvl2pPr marL="609493" indent="0">
              <a:buNone/>
              <a:defRPr sz="1600"/>
            </a:lvl2pPr>
            <a:lvl3pPr marL="1218987" indent="0">
              <a:buNone/>
              <a:defRPr sz="1300"/>
            </a:lvl3pPr>
            <a:lvl4pPr marL="1828480" indent="0">
              <a:buNone/>
              <a:defRPr sz="1200"/>
            </a:lvl4pPr>
            <a:lvl5pPr marL="2437973" indent="0">
              <a:buNone/>
              <a:defRPr sz="1200"/>
            </a:lvl5pPr>
            <a:lvl6pPr marL="3047467" indent="0">
              <a:buNone/>
              <a:defRPr sz="1200"/>
            </a:lvl6pPr>
            <a:lvl7pPr marL="3656960" indent="0">
              <a:buNone/>
              <a:defRPr sz="1200"/>
            </a:lvl7pPr>
            <a:lvl8pPr marL="4266453" indent="0">
              <a:buNone/>
              <a:defRPr sz="1200"/>
            </a:lvl8pPr>
            <a:lvl9pPr marL="4875947" indent="0">
              <a:buNone/>
              <a:defRPr sz="1200"/>
            </a:lvl9pPr>
          </a:lstStyle>
          <a:p>
            <a:pPr lvl="0"/>
            <a:r>
              <a:rPr lang="en-US" dirty="0"/>
              <a:t>5.15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596741" y="2359381"/>
            <a:ext cx="7315200" cy="1181099"/>
          </a:xfrm>
          <a:prstGeom prst="rect">
            <a:avLst/>
          </a:prstGeom>
        </p:spPr>
        <p:txBody>
          <a:bodyPr anchor="b">
            <a:noAutofit/>
          </a:bodyPr>
          <a:lstStyle>
            <a:lvl1pPr>
              <a:defRPr cap="none">
                <a:solidFill>
                  <a:srgbClr val="21ADDD"/>
                </a:solidFill>
              </a:defRPr>
            </a:lvl1pPr>
          </a:lstStyle>
          <a:p>
            <a:r>
              <a:rPr lang="en-US" dirty="0"/>
              <a:t>Title of the presentation</a:t>
            </a:r>
            <a:br>
              <a:rPr lang="en-US" dirty="0"/>
            </a:br>
            <a:r>
              <a:rPr lang="en-US" dirty="0"/>
              <a:t>Two lines max and no subtitle.</a:t>
            </a:r>
          </a:p>
        </p:txBody>
      </p:sp>
      <p:cxnSp>
        <p:nvCxnSpPr>
          <p:cNvPr id="9" name="Straight Connector 3"/>
          <p:cNvCxnSpPr>
            <a:cxnSpLocks noChangeShapeType="1"/>
          </p:cNvCxnSpPr>
          <p:nvPr userDrawn="1"/>
        </p:nvCxnSpPr>
        <p:spPr bwMode="auto">
          <a:xfrm>
            <a:off x="722301" y="4494340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1389917" y="5793528"/>
            <a:ext cx="240030" cy="49149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4D03143-9EF9-C64C-8C3E-FCD2C0E092C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96741" y="5599218"/>
            <a:ext cx="1705928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1415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onsultiong-and-management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8000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914401" y="1546060"/>
            <a:ext cx="10360025" cy="539416"/>
          </a:xfrm>
          <a:prstGeom prst="rect">
            <a:avLst/>
          </a:prstGeom>
        </p:spPr>
        <p:txBody>
          <a:bodyPr anchor="t">
            <a:normAutofit/>
          </a:bodyPr>
          <a:lstStyle>
            <a:lvl1pPr algn="ctr">
              <a:defRPr sz="3200" b="0" i="0" cap="all">
                <a:solidFill>
                  <a:schemeClr val="bg2"/>
                </a:solidFill>
                <a:latin typeface="SapientCentroSlab-Medium"/>
                <a:cs typeface="SapientCentroSlab-Medium"/>
              </a:defRPr>
            </a:lvl1pPr>
          </a:lstStyle>
          <a:p>
            <a:r>
              <a:rPr lang="en-US" dirty="0"/>
              <a:t>OUR VISION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914401" y="2064503"/>
            <a:ext cx="10360025" cy="3400931"/>
          </a:xfrm>
          <a:prstGeom prst="rect">
            <a:avLst/>
          </a:prstGeom>
        </p:spPr>
        <p:txBody>
          <a:bodyPr anchor="t" anchorCtr="0">
            <a:spAutoFit/>
          </a:bodyPr>
          <a:lstStyle>
            <a:lvl1pPr marL="0" indent="0" algn="ctr">
              <a:buNone/>
              <a:defRPr sz="4300" b="0" i="1">
                <a:solidFill>
                  <a:schemeClr val="bg2"/>
                </a:solidFill>
                <a:latin typeface="SapientCentroSlab-Thin"/>
                <a:cs typeface="SapientCentroSlab-Thin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By the end of 2013, </a:t>
            </a:r>
            <a:r>
              <a:rPr lang="en-US" dirty="0" err="1"/>
              <a:t>SapientNitro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and our idea engineers will be renowned </a:t>
            </a:r>
            <a:br>
              <a:rPr lang="en-US" dirty="0"/>
            </a:br>
            <a:r>
              <a:rPr lang="en-US" dirty="0"/>
              <a:t>for creating success for our clients, </a:t>
            </a:r>
            <a:br>
              <a:rPr lang="en-US" dirty="0"/>
            </a:br>
            <a:r>
              <a:rPr lang="en-US" dirty="0"/>
              <a:t>by redefining how companies and brands connect to their customers.</a:t>
            </a:r>
          </a:p>
        </p:txBody>
      </p:sp>
    </p:spTree>
    <p:extLst>
      <p:ext uri="{BB962C8B-B14F-4D97-AF65-F5344CB8AC3E}">
        <p14:creationId xmlns:p14="http://schemas.microsoft.com/office/powerpoint/2010/main" val="6307917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Option 1">
    <p:bg>
      <p:bgPr>
        <a:solidFill>
          <a:srgbClr val="21ADD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genda-61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792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251311" y="2064216"/>
            <a:ext cx="2743200" cy="2462213"/>
          </a:xfrm>
          <a:prstGeom prst="rect">
            <a:avLst/>
          </a:prstGeom>
        </p:spPr>
        <p:txBody>
          <a:bodyPr lIns="0" tIns="0" rIns="0" bIns="0" anchor="t" anchorCtr="0">
            <a:noAutofit/>
          </a:bodyPr>
          <a:lstStyle>
            <a:lvl1pPr algn="l">
              <a:defRPr sz="16000" b="0" i="0" spc="-70">
                <a:solidFill>
                  <a:schemeClr val="bg2">
                    <a:alpha val="20000"/>
                  </a:schemeClr>
                </a:solidFill>
                <a:latin typeface="SapientCentroSlab-BlackItalic"/>
                <a:cs typeface="SapientCentroSlab-BlackItalic"/>
              </a:defRPr>
            </a:lvl1pPr>
          </a:lstStyle>
          <a:p>
            <a:r>
              <a:rPr lang="en-US" dirty="0"/>
              <a:t>01</a:t>
            </a:r>
          </a:p>
        </p:txBody>
      </p:sp>
      <p:sp>
        <p:nvSpPr>
          <p:cNvPr id="14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695762" y="3001823"/>
            <a:ext cx="7315200" cy="569387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>
            <a:lvl1pPr marL="0" indent="0">
              <a:spcBef>
                <a:spcPts val="0"/>
              </a:spcBef>
              <a:buNone/>
              <a:defRPr sz="3700" b="0" i="0" spc="-70">
                <a:solidFill>
                  <a:schemeClr val="tx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AGENDA ITEM TITLE 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703184" y="3533939"/>
            <a:ext cx="7315200" cy="316163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spcBef>
                <a:spcPts val="0"/>
              </a:spcBef>
              <a:buNone/>
              <a:defRPr sz="1700" b="0" i="1">
                <a:solidFill>
                  <a:schemeClr val="bg2"/>
                </a:solidFill>
                <a:latin typeface="SapientCentroSlab-Thin"/>
                <a:cs typeface="SapientCentroSlab-Thin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Subtitle goes here</a:t>
            </a:r>
          </a:p>
        </p:txBody>
      </p:sp>
    </p:spTree>
    <p:extLst>
      <p:ext uri="{BB962C8B-B14F-4D97-AF65-F5344CB8AC3E}">
        <p14:creationId xmlns:p14="http://schemas.microsoft.com/office/powerpoint/2010/main" val="26728903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deck cover-60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7929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ctrTitle" hasCustomPrompt="1"/>
          </p:nvPr>
        </p:nvSpPr>
        <p:spPr>
          <a:xfrm>
            <a:off x="658369" y="2829814"/>
            <a:ext cx="6400799" cy="1198372"/>
          </a:xfrm>
          <a:prstGeom prst="rect">
            <a:avLst/>
          </a:prstGeom>
        </p:spPr>
        <p:txBody>
          <a:bodyPr lIns="0" rIns="0" anchor="ctr" anchorCtr="0">
            <a:noAutofit/>
          </a:bodyPr>
          <a:lstStyle>
            <a:lvl1pPr algn="l">
              <a:lnSpc>
                <a:spcPct val="90000"/>
              </a:lnSpc>
              <a:defRPr sz="3700" cap="all" baseline="0">
                <a:solidFill>
                  <a:srgbClr val="FFFFFF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THANK YOU !</a:t>
            </a:r>
          </a:p>
        </p:txBody>
      </p:sp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658369" y="3787609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</p:spTree>
    <p:extLst>
      <p:ext uri="{BB962C8B-B14F-4D97-AF65-F5344CB8AC3E}">
        <p14:creationId xmlns:p14="http://schemas.microsoft.com/office/powerpoint/2010/main" val="18477330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ck Cover Option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over_02.jp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4439" y="0"/>
            <a:ext cx="8244386" cy="6858000"/>
          </a:xfrm>
          <a:prstGeom prst="rect">
            <a:avLst/>
          </a:prstGeom>
        </p:spPr>
      </p:pic>
      <p:cxnSp>
        <p:nvCxnSpPr>
          <p:cNvPr id="5" name="Straight Connector 3"/>
          <p:cNvCxnSpPr>
            <a:cxnSpLocks noChangeShapeType="1"/>
          </p:cNvCxnSpPr>
          <p:nvPr userDrawn="1"/>
        </p:nvCxnSpPr>
        <p:spPr bwMode="auto">
          <a:xfrm>
            <a:off x="702552" y="4481513"/>
            <a:ext cx="463430" cy="0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6" name="Picture 11" descr="logo_neg.pn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550" y="5870575"/>
            <a:ext cx="2471623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12" descr="mark_neg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1928" y="5802313"/>
            <a:ext cx="321650" cy="48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Title 1"/>
          <p:cNvSpPr>
            <a:spLocks noGrp="1"/>
          </p:cNvSpPr>
          <p:nvPr>
            <p:ph type="ctrTitle" hasCustomPrompt="1"/>
          </p:nvPr>
        </p:nvSpPr>
        <p:spPr>
          <a:xfrm>
            <a:off x="702496" y="2374939"/>
            <a:ext cx="7812754" cy="1107996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>
              <a:defRPr sz="3600" b="0" i="0">
                <a:solidFill>
                  <a:schemeClr val="tx2"/>
                </a:solidFill>
                <a:latin typeface="SapientCentroSlab-Light"/>
                <a:cs typeface="SapientCentroSlab-Light"/>
              </a:defRPr>
            </a:lvl1pPr>
          </a:lstStyle>
          <a:p>
            <a:r>
              <a:rPr lang="en-US" dirty="0"/>
              <a:t>Title of the presentation</a:t>
            </a:r>
            <a:br>
              <a:rPr lang="en-US" dirty="0"/>
            </a:br>
            <a:r>
              <a:rPr lang="en-US" dirty="0"/>
              <a:t>Two lines max and no subtitle.</a:t>
            </a:r>
          </a:p>
        </p:txBody>
      </p:sp>
      <p:sp>
        <p:nvSpPr>
          <p:cNvPr id="14" name="Text Placeholder 14"/>
          <p:cNvSpPr>
            <a:spLocks noGrp="1"/>
          </p:cNvSpPr>
          <p:nvPr>
            <p:ph type="body" sz="quarter" idx="10" hasCustomPrompt="1"/>
          </p:nvPr>
        </p:nvSpPr>
        <p:spPr>
          <a:xfrm>
            <a:off x="702497" y="3479800"/>
            <a:ext cx="7813037" cy="815608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530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tx1">
                    <a:alpha val="25000"/>
                  </a:schemeClr>
                </a:solidFill>
                <a:latin typeface="SapientSansBold"/>
                <a:cs typeface="SapientSansBold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 dirty="0"/>
              <a:t>5.15</a:t>
            </a:r>
          </a:p>
        </p:txBody>
      </p:sp>
    </p:spTree>
    <p:extLst>
      <p:ext uri="{BB962C8B-B14F-4D97-AF65-F5344CB8AC3E}">
        <p14:creationId xmlns:p14="http://schemas.microsoft.com/office/powerpoint/2010/main" val="3802023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>
            <a:cxnSpLocks noChangeShapeType="1"/>
          </p:cNvCxnSpPr>
          <p:nvPr userDrawn="1"/>
        </p:nvCxnSpPr>
        <p:spPr bwMode="auto">
          <a:xfrm>
            <a:off x="649648" y="3903138"/>
            <a:ext cx="463429" cy="0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5" name="Text Box 14"/>
          <p:cNvSpPr txBox="1">
            <a:spLocks noChangeArrowheads="1"/>
          </p:cNvSpPr>
          <p:nvPr userDrawn="1"/>
        </p:nvSpPr>
        <p:spPr bwMode="auto">
          <a:xfrm>
            <a:off x="11272551" y="6438909"/>
            <a:ext cx="410526" cy="155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no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 fontAlgn="auto">
              <a:lnSpc>
                <a:spcPct val="101000"/>
              </a:lnSpc>
              <a:spcBef>
                <a:spcPct val="50000"/>
              </a:spcBef>
              <a:spcAft>
                <a:spcPts val="0"/>
              </a:spcAft>
              <a:defRPr/>
            </a:pPr>
            <a:r>
              <a:rPr lang="en-US" sz="10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7C87A295-8D85-F746-99EC-7334C6390154}" type="slidenum">
              <a:rPr lang="en-US" sz="10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 fontAlgn="auto">
                <a:lnSpc>
                  <a:spcPct val="101000"/>
                </a:lnSpc>
                <a:spcBef>
                  <a:spcPct val="5000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58197" y="2863605"/>
            <a:ext cx="4022312" cy="83869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>
              <a:lnSpc>
                <a:spcPct val="90000"/>
              </a:lnSpc>
              <a:defRPr sz="3000">
                <a:solidFill>
                  <a:srgbClr val="000000"/>
                </a:solidFill>
                <a:latin typeface="SapientSansBold"/>
                <a:cs typeface="SapientSansBold"/>
              </a:defRPr>
            </a:lvl1pPr>
          </a:lstStyle>
          <a:p>
            <a:r>
              <a:rPr lang="en-US" dirty="0"/>
              <a:t>PRESENTATION AGENDA</a:t>
            </a:r>
          </a:p>
        </p:txBody>
      </p:sp>
      <p:sp>
        <p:nvSpPr>
          <p:cNvPr id="16" name="Text Placeholder 12"/>
          <p:cNvSpPr>
            <a:spLocks noGrp="1"/>
          </p:cNvSpPr>
          <p:nvPr>
            <p:ph type="body" sz="quarter" idx="10" hasCustomPrompt="1"/>
          </p:nvPr>
        </p:nvSpPr>
        <p:spPr>
          <a:xfrm>
            <a:off x="5777503" y="0"/>
            <a:ext cx="5728748" cy="6858000"/>
          </a:xfrm>
          <a:prstGeom prst="rect">
            <a:avLst/>
          </a:prstGeom>
        </p:spPr>
        <p:txBody>
          <a:bodyPr anchor="ctr">
            <a:noAutofit/>
          </a:bodyPr>
          <a:lstStyle>
            <a:lvl1pPr marL="457200" marR="0" indent="-4572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0"/>
              </a:spcAft>
              <a:buClr>
                <a:schemeClr val="tx1"/>
              </a:buClr>
              <a:buSzTx/>
              <a:buFont typeface="+mj-lt"/>
              <a:buAutoNum type="arabicPeriod"/>
              <a:tabLst/>
              <a:defRPr i="1"/>
            </a:lvl1pPr>
            <a:lvl2pPr marL="6858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 i="1"/>
            </a:lvl2pPr>
          </a:lstStyle>
          <a:p>
            <a:pPr lvl="0"/>
            <a:r>
              <a:rPr lang="en-US" dirty="0"/>
              <a:t>Agenda Item 1</a:t>
            </a:r>
          </a:p>
          <a:p>
            <a:pPr lvl="0"/>
            <a:r>
              <a:rPr lang="en-US" dirty="0"/>
              <a:t>Agenda Item 2</a:t>
            </a:r>
          </a:p>
          <a:p>
            <a:pPr lvl="0"/>
            <a:r>
              <a:rPr lang="en-US" dirty="0"/>
              <a:t>Agenda Item 3</a:t>
            </a:r>
          </a:p>
          <a:p>
            <a:pPr lvl="0"/>
            <a:r>
              <a:rPr lang="en-US" dirty="0"/>
              <a:t>Agenda Item 4</a:t>
            </a:r>
          </a:p>
          <a:p>
            <a:pPr lvl="0"/>
            <a:r>
              <a:rPr lang="en-US" dirty="0"/>
              <a:t>Agenda Item 5</a:t>
            </a:r>
          </a:p>
          <a:p>
            <a:pPr lvl="0"/>
            <a:r>
              <a:rPr lang="en-US" dirty="0"/>
              <a:t>Agenda Item 6</a:t>
            </a:r>
          </a:p>
          <a:p>
            <a:pPr lvl="0"/>
            <a:r>
              <a:rPr lang="en-US" dirty="0"/>
              <a:t>Agenda Item 7</a:t>
            </a:r>
          </a:p>
          <a:p>
            <a:pPr lvl="0"/>
            <a:r>
              <a:rPr lang="en-US" dirty="0"/>
              <a:t>Agenda Item 8</a:t>
            </a:r>
          </a:p>
          <a:p>
            <a:pPr lvl="0"/>
            <a:r>
              <a:rPr lang="en-US" dirty="0"/>
              <a:t>Agenda Item 9</a:t>
            </a:r>
          </a:p>
          <a:p>
            <a:pPr lvl="0"/>
            <a:r>
              <a:rPr lang="en-US" dirty="0"/>
              <a:t>Agenda Item 10</a:t>
            </a:r>
          </a:p>
        </p:txBody>
      </p:sp>
    </p:spTree>
    <p:extLst>
      <p:ext uri="{BB962C8B-B14F-4D97-AF65-F5344CB8AC3E}">
        <p14:creationId xmlns:p14="http://schemas.microsoft.com/office/powerpoint/2010/main" val="24302614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with Sub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1" y="2"/>
            <a:ext cx="6509174" cy="68579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1"/>
          <p:cNvSpPr>
            <a:spLocks noGrp="1"/>
          </p:cNvSpPr>
          <p:nvPr>
            <p:ph type="ctrTitle" hasCustomPrompt="1"/>
          </p:nvPr>
        </p:nvSpPr>
        <p:spPr>
          <a:xfrm>
            <a:off x="655592" y="2708684"/>
            <a:ext cx="4767308" cy="1126719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algn="l">
              <a:lnSpc>
                <a:spcPct val="90000"/>
              </a:lnSpc>
              <a:defRPr sz="3700" cap="all">
                <a:solidFill>
                  <a:schemeClr val="bg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PRESENTATION AGENDA</a:t>
            </a:r>
          </a:p>
        </p:txBody>
      </p:sp>
      <p:sp>
        <p:nvSpPr>
          <p:cNvPr id="4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969580" y="0"/>
            <a:ext cx="4617583" cy="68580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457200" indent="-457200" algn="l"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Font typeface="+mj-lt"/>
              <a:buAutoNum type="arabicPeriod"/>
              <a:tabLst/>
              <a:defRPr sz="2100" b="0" i="1">
                <a:solidFill>
                  <a:schemeClr val="accent5"/>
                </a:solidFill>
                <a:latin typeface="SapientCentroSlab-Light"/>
                <a:cs typeface="SapientCentroSlab-Light"/>
              </a:defRPr>
            </a:lvl1pPr>
            <a:lvl2pPr marL="749300" marR="0" indent="-2921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 i="1">
                <a:solidFill>
                  <a:schemeClr val="accent5"/>
                </a:solidFill>
                <a:latin typeface="SapientCentroSlab-Light"/>
                <a:cs typeface="SapientCentroSlab-Light"/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Agenda Item 1</a:t>
            </a:r>
          </a:p>
          <a:p>
            <a:pPr lvl="1"/>
            <a:r>
              <a:rPr lang="en-US" dirty="0"/>
              <a:t>Agenda Item 1a</a:t>
            </a:r>
          </a:p>
          <a:p>
            <a:pPr lvl="1"/>
            <a:r>
              <a:rPr lang="en-US" dirty="0"/>
              <a:t>Agenda Item 1b</a:t>
            </a:r>
          </a:p>
          <a:p>
            <a:r>
              <a:rPr lang="en-US" dirty="0"/>
              <a:t>Agenda Item 2</a:t>
            </a:r>
          </a:p>
          <a:p>
            <a:pPr marL="749300" marR="0" lvl="1" indent="-2921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2a</a:t>
            </a:r>
          </a:p>
          <a:p>
            <a:pPr lvl="1"/>
            <a:r>
              <a:rPr lang="en-US" dirty="0"/>
              <a:t>Agenda Item 2b</a:t>
            </a:r>
          </a:p>
          <a:p>
            <a:r>
              <a:rPr lang="en-US" dirty="0"/>
              <a:t>Agenda Item 3</a:t>
            </a:r>
          </a:p>
          <a:p>
            <a:pPr marL="749300" marR="0" lvl="1" indent="-2921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3a</a:t>
            </a:r>
          </a:p>
          <a:p>
            <a:pPr lvl="1"/>
            <a:r>
              <a:rPr lang="en-US" dirty="0"/>
              <a:t>Agenda Item 3b</a:t>
            </a:r>
          </a:p>
          <a:p>
            <a:pPr marL="749300" marR="0" lvl="1" indent="-2921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Clr>
                <a:schemeClr val="tx1"/>
              </a:buClr>
              <a:buSzTx/>
              <a:buFont typeface="Wingdings" charset="2"/>
              <a:buChar char="§"/>
              <a:tabLst/>
              <a:defRPr/>
            </a:pPr>
            <a:r>
              <a:rPr lang="en-US" dirty="0"/>
              <a:t>Agenda Item 3c</a:t>
            </a:r>
          </a:p>
          <a:p>
            <a:r>
              <a:rPr lang="en-US" dirty="0"/>
              <a:t>Agenda Item 4</a:t>
            </a:r>
          </a:p>
        </p:txBody>
      </p:sp>
      <p:sp>
        <p:nvSpPr>
          <p:cNvPr id="5" name="Text Box 14"/>
          <p:cNvSpPr txBox="1">
            <a:spLocks noChangeArrowheads="1"/>
          </p:cNvSpPr>
          <p:nvPr userDrawn="1"/>
        </p:nvSpPr>
        <p:spPr bwMode="auto">
          <a:xfrm>
            <a:off x="11272839" y="6475185"/>
            <a:ext cx="409575" cy="1551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10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D00EF7BC-32C0-6242-9E2B-93B833620A18}" type="slidenum">
              <a:rPr lang="en-US" sz="10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>
                <a:lnSpc>
                  <a:spcPct val="101000"/>
                </a:lnSpc>
                <a:spcBef>
                  <a:spcPct val="50000"/>
                </a:spcBef>
                <a:defRPr/>
              </a:pPr>
              <a:t>‹#›</a:t>
            </a:fld>
            <a:endParaRPr lang="en-US" sz="10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cxnSp>
        <p:nvCxnSpPr>
          <p:cNvPr id="6" name="Straight Connector 3"/>
          <p:cNvCxnSpPr>
            <a:cxnSpLocks noChangeShapeType="1"/>
          </p:cNvCxnSpPr>
          <p:nvPr userDrawn="1"/>
        </p:nvCxnSpPr>
        <p:spPr bwMode="auto">
          <a:xfrm>
            <a:off x="649558" y="4000478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pic>
        <p:nvPicPr>
          <p:cNvPr id="8" name="Picture 7" descr="everform.pdf"/>
          <p:cNvPicPr>
            <a:picLocks noChangeAspect="1"/>
          </p:cNvPicPr>
          <p:nvPr userDrawn="1"/>
        </p:nvPicPr>
        <p:blipFill rotWithShape="1">
          <a:blip r:embed="rId2">
            <a:alphaModFix amt="3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23"/>
          <a:stretch/>
        </p:blipFill>
        <p:spPr>
          <a:xfrm>
            <a:off x="816156" y="0"/>
            <a:ext cx="5693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7160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lumn Right —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9196" y="673102"/>
            <a:ext cx="10987967" cy="543739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algn="l">
              <a:lnSpc>
                <a:spcPct val="90000"/>
              </a:lnSpc>
              <a:defRPr sz="3200" b="0" i="0" cap="all" baseline="0">
                <a:solidFill>
                  <a:schemeClr val="tx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11192644" y="6568920"/>
            <a:ext cx="409575" cy="1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8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D00EF7BC-32C0-6242-9E2B-93B833620A18}" type="slidenum">
              <a:rPr lang="en-US" sz="8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>
                <a:lnSpc>
                  <a:spcPct val="101000"/>
                </a:lnSpc>
                <a:spcBef>
                  <a:spcPct val="50000"/>
                </a:spcBef>
                <a:defRPr/>
              </a:pPr>
              <a:t>‹#›</a:t>
            </a:fld>
            <a:endParaRPr lang="en-US" sz="8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cxnSp>
        <p:nvCxnSpPr>
          <p:cNvPr id="8" name="Straight Connector 3"/>
          <p:cNvCxnSpPr>
            <a:cxnSpLocks noChangeShapeType="1"/>
          </p:cNvCxnSpPr>
          <p:nvPr userDrawn="1"/>
        </p:nvCxnSpPr>
        <p:spPr bwMode="auto">
          <a:xfrm>
            <a:off x="590551" y="1247609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90550" y="1604212"/>
            <a:ext cx="10996613" cy="4682289"/>
          </a:xfrm>
          <a:prstGeom prst="rect">
            <a:avLst/>
          </a:prstGeom>
        </p:spPr>
        <p:txBody>
          <a:bodyPr lIns="0" tIns="0" rIns="0" bIns="0" numCol="2" spcCol="914400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lang="en-US" sz="1400" b="0" i="0" kern="1200" spc="0" baseline="0" dirty="0" smtClean="0">
                <a:solidFill>
                  <a:srgbClr val="666666"/>
                </a:solidFill>
                <a:latin typeface="+mj-lt"/>
                <a:ea typeface="+mn-ea"/>
                <a:cs typeface="SapientCentroSlab-Thin"/>
              </a:defRPr>
            </a:lvl1pPr>
            <a:lvl2pPr marL="107950" indent="-1079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sz="1400" b="0" i="0" spc="0" baseline="0">
                <a:solidFill>
                  <a:srgbClr val="666666"/>
                </a:solidFill>
                <a:latin typeface="+mj-lt"/>
                <a:cs typeface="SapientCentroSlab-Thin"/>
              </a:defRPr>
            </a:lvl2pPr>
            <a:lvl3pPr marL="460375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3pPr>
            <a:lvl4pPr marL="688975" indent="-228600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4pPr>
            <a:lvl5pPr marL="919163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5pPr>
            <a:lvl6pPr marL="1149350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6pPr>
          </a:lstStyle>
          <a:p>
            <a:pPr lvl="0"/>
            <a:r>
              <a:rPr lang="en-US" dirty="0"/>
              <a:t>Click to edit Master text styles Second level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41247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lumn Right —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9196" y="673102"/>
            <a:ext cx="10987967" cy="543739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algn="l">
              <a:lnSpc>
                <a:spcPct val="90000"/>
              </a:lnSpc>
              <a:defRPr sz="3200" b="0" i="0" cap="all" baseline="0">
                <a:solidFill>
                  <a:schemeClr val="tx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11192644" y="6568920"/>
            <a:ext cx="409575" cy="1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8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D00EF7BC-32C0-6242-9E2B-93B833620A18}" type="slidenum">
              <a:rPr lang="en-US" sz="8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>
                <a:lnSpc>
                  <a:spcPct val="101000"/>
                </a:lnSpc>
                <a:spcBef>
                  <a:spcPct val="50000"/>
                </a:spcBef>
                <a:defRPr/>
              </a:pPr>
              <a:t>‹#›</a:t>
            </a:fld>
            <a:endParaRPr lang="en-US" sz="8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cxnSp>
        <p:nvCxnSpPr>
          <p:cNvPr id="8" name="Straight Connector 3"/>
          <p:cNvCxnSpPr>
            <a:cxnSpLocks noChangeShapeType="1"/>
          </p:cNvCxnSpPr>
          <p:nvPr userDrawn="1"/>
        </p:nvCxnSpPr>
        <p:spPr bwMode="auto">
          <a:xfrm>
            <a:off x="590551" y="1247609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6336720" y="1604212"/>
            <a:ext cx="5250444" cy="4682289"/>
          </a:xfrm>
          <a:prstGeom prst="rect">
            <a:avLst/>
          </a:prstGeom>
        </p:spPr>
        <p:txBody>
          <a:bodyPr lIns="0" tIns="0" rIns="0" bIns="0"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lang="en-US" sz="1400" b="0" i="0" kern="1200" spc="0" baseline="0" dirty="0" smtClean="0">
                <a:solidFill>
                  <a:srgbClr val="666666"/>
                </a:solidFill>
                <a:latin typeface="+mj-lt"/>
                <a:ea typeface="+mn-ea"/>
                <a:cs typeface="SapientCentroSlab-Thin"/>
              </a:defRPr>
            </a:lvl1pPr>
            <a:lvl2pPr marL="107950" indent="-1079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sz="1400" b="0" i="0" spc="0" baseline="0">
                <a:solidFill>
                  <a:srgbClr val="666666"/>
                </a:solidFill>
                <a:latin typeface="+mj-lt"/>
                <a:cs typeface="SapientCentroSlab-Thin"/>
              </a:defRPr>
            </a:lvl2pPr>
            <a:lvl3pPr marL="460375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3pPr>
            <a:lvl4pPr marL="688975" indent="-228600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4pPr>
            <a:lvl5pPr marL="919163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5pPr>
            <a:lvl6pPr marL="1149350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6pPr>
          </a:lstStyle>
          <a:p>
            <a:pPr lvl="0"/>
            <a:r>
              <a:rPr lang="en-US" dirty="0"/>
              <a:t>Click to edit Master text styles Second level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93369" y="6521468"/>
            <a:ext cx="3249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493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© COPYRIGHT 2014  SAPIENTNITRO 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| 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QA SCG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 | 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CONFIDENTIAL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 </a:t>
            </a:r>
            <a:endParaRPr lang="en-US" sz="800" b="1" dirty="0">
              <a:solidFill>
                <a:srgbClr val="1EACDB"/>
              </a:solidFill>
              <a:latin typeface="Sapient Centro Slab"/>
              <a:cs typeface="Sapient Centro Slab"/>
            </a:endParaRPr>
          </a:p>
        </p:txBody>
      </p:sp>
    </p:spTree>
    <p:extLst>
      <p:ext uri="{BB962C8B-B14F-4D97-AF65-F5344CB8AC3E}">
        <p14:creationId xmlns:p14="http://schemas.microsoft.com/office/powerpoint/2010/main" val="29962903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lumn Right —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9196" y="673102"/>
            <a:ext cx="10987967" cy="543739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algn="l">
              <a:lnSpc>
                <a:spcPct val="90000"/>
              </a:lnSpc>
              <a:defRPr sz="3200" b="0" i="0" cap="all" baseline="0">
                <a:solidFill>
                  <a:schemeClr val="tx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cxnSp>
        <p:nvCxnSpPr>
          <p:cNvPr id="8" name="Straight Connector 3"/>
          <p:cNvCxnSpPr>
            <a:cxnSpLocks noChangeShapeType="1"/>
          </p:cNvCxnSpPr>
          <p:nvPr userDrawn="1"/>
        </p:nvCxnSpPr>
        <p:spPr bwMode="auto">
          <a:xfrm>
            <a:off x="590551" y="1247609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10" name="Rectangle 9"/>
          <p:cNvSpPr/>
          <p:nvPr userDrawn="1"/>
        </p:nvSpPr>
        <p:spPr>
          <a:xfrm>
            <a:off x="0" y="1587502"/>
            <a:ext cx="12188825" cy="52704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467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lumn Right —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9197" y="673102"/>
            <a:ext cx="5243184" cy="543739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algn="l">
              <a:lnSpc>
                <a:spcPct val="90000"/>
              </a:lnSpc>
              <a:defRPr sz="3200" b="0" i="0" cap="all" baseline="0">
                <a:solidFill>
                  <a:schemeClr val="tx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11192644" y="6568920"/>
            <a:ext cx="409575" cy="1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8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D00EF7BC-32C0-6242-9E2B-93B833620A18}" type="slidenum">
              <a:rPr lang="en-US" sz="8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>
                <a:lnSpc>
                  <a:spcPct val="101000"/>
                </a:lnSpc>
                <a:spcBef>
                  <a:spcPct val="50000"/>
                </a:spcBef>
                <a:defRPr/>
              </a:pPr>
              <a:t>‹#›</a:t>
            </a:fld>
            <a:endParaRPr lang="en-US" sz="8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cxnSp>
        <p:nvCxnSpPr>
          <p:cNvPr id="8" name="Straight Connector 3"/>
          <p:cNvCxnSpPr>
            <a:cxnSpLocks noChangeShapeType="1"/>
          </p:cNvCxnSpPr>
          <p:nvPr userDrawn="1"/>
        </p:nvCxnSpPr>
        <p:spPr bwMode="auto">
          <a:xfrm>
            <a:off x="590551" y="1247609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90551" y="1604212"/>
            <a:ext cx="5250444" cy="4682289"/>
          </a:xfrm>
          <a:prstGeom prst="rect">
            <a:avLst/>
          </a:prstGeom>
        </p:spPr>
        <p:txBody>
          <a:bodyPr lIns="0" tIns="0" rIns="0" bIns="0"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lang="en-US" sz="1400" b="0" i="0" kern="1200" spc="0" baseline="0" dirty="0" smtClean="0">
                <a:solidFill>
                  <a:srgbClr val="666666"/>
                </a:solidFill>
                <a:latin typeface="+mj-lt"/>
                <a:ea typeface="+mn-ea"/>
                <a:cs typeface="SapientCentroSlab-Thin"/>
              </a:defRPr>
            </a:lvl1pPr>
            <a:lvl2pPr marL="107950" indent="-1079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sz="1400" b="0" i="0" spc="0" baseline="0">
                <a:solidFill>
                  <a:srgbClr val="666666"/>
                </a:solidFill>
                <a:latin typeface="+mj-lt"/>
                <a:cs typeface="SapientCentroSlab-Thin"/>
              </a:defRPr>
            </a:lvl2pPr>
            <a:lvl3pPr marL="460375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3pPr>
            <a:lvl4pPr marL="688975" indent="-228600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4pPr>
            <a:lvl5pPr marL="919163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5pPr>
            <a:lvl6pPr marL="1149350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6pPr>
          </a:lstStyle>
          <a:p>
            <a:pPr lvl="0"/>
            <a:r>
              <a:rPr lang="en-US" dirty="0"/>
              <a:t>Click to edit Master text styles Second level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93369" y="6521468"/>
            <a:ext cx="3249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493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© COPYRIGHT 2014  SAPIENTNITRO 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| 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QA SCG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 | 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CONFIDENTIAL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 </a:t>
            </a:r>
            <a:endParaRPr lang="en-US" sz="800" b="1" dirty="0">
              <a:solidFill>
                <a:srgbClr val="1EACDB"/>
              </a:solidFill>
              <a:latin typeface="Sapient Centro Slab"/>
              <a:cs typeface="Sapient Centro Slab"/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6509174" y="2"/>
            <a:ext cx="5679651" cy="6857999"/>
          </a:xfrm>
          <a:prstGeom prst="rect">
            <a:avLst/>
          </a:prstGeom>
          <a:solidFill>
            <a:srgbClr val="21ADDD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 descr="19-12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95"/>
          <a:stretch/>
        </p:blipFill>
        <p:spPr>
          <a:xfrm>
            <a:off x="6509174" y="2"/>
            <a:ext cx="5679651" cy="6857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7375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lumn Right —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9197" y="673102"/>
            <a:ext cx="5243184" cy="543739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algn="l">
              <a:lnSpc>
                <a:spcPct val="90000"/>
              </a:lnSpc>
              <a:defRPr sz="3200" b="0" i="0" cap="all" baseline="0">
                <a:solidFill>
                  <a:schemeClr val="tx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11192644" y="6568920"/>
            <a:ext cx="409575" cy="1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8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D00EF7BC-32C0-6242-9E2B-93B833620A18}" type="slidenum">
              <a:rPr lang="en-US" sz="8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>
                <a:lnSpc>
                  <a:spcPct val="101000"/>
                </a:lnSpc>
                <a:spcBef>
                  <a:spcPct val="50000"/>
                </a:spcBef>
                <a:defRPr/>
              </a:pPr>
              <a:t>‹#›</a:t>
            </a:fld>
            <a:endParaRPr lang="en-US" sz="8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cxnSp>
        <p:nvCxnSpPr>
          <p:cNvPr id="8" name="Straight Connector 3"/>
          <p:cNvCxnSpPr>
            <a:cxnSpLocks noChangeShapeType="1"/>
          </p:cNvCxnSpPr>
          <p:nvPr userDrawn="1"/>
        </p:nvCxnSpPr>
        <p:spPr bwMode="auto">
          <a:xfrm>
            <a:off x="590551" y="1247609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3" name="Content Placeholder 2"/>
          <p:cNvSpPr>
            <a:spLocks noGrp="1"/>
          </p:cNvSpPr>
          <p:nvPr>
            <p:ph sz="quarter" idx="11" hasCustomPrompt="1"/>
          </p:nvPr>
        </p:nvSpPr>
        <p:spPr>
          <a:xfrm>
            <a:off x="590551" y="1604212"/>
            <a:ext cx="5250444" cy="4682289"/>
          </a:xfrm>
          <a:prstGeom prst="rect">
            <a:avLst/>
          </a:prstGeom>
        </p:spPr>
        <p:txBody>
          <a:bodyPr lIns="0" tIns="0" rIns="0" bIns="0" numCol="1">
            <a:norm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lang="en-US" sz="1400" b="0" i="0" kern="1200" spc="0" baseline="0" dirty="0" smtClean="0">
                <a:solidFill>
                  <a:srgbClr val="666666"/>
                </a:solidFill>
                <a:latin typeface="+mj-lt"/>
                <a:ea typeface="+mn-ea"/>
                <a:cs typeface="SapientCentroSlab-Thin"/>
              </a:defRPr>
            </a:lvl1pPr>
            <a:lvl2pPr marL="107950" indent="-107950">
              <a:lnSpc>
                <a:spcPct val="100000"/>
              </a:lnSpc>
              <a:spcBef>
                <a:spcPts val="600"/>
              </a:spcBef>
              <a:spcAft>
                <a:spcPts val="200"/>
              </a:spcAft>
              <a:buFont typeface="Arial"/>
              <a:buNone/>
              <a:defRPr sz="1400" b="0" i="0" spc="0" baseline="0">
                <a:solidFill>
                  <a:srgbClr val="666666"/>
                </a:solidFill>
                <a:latin typeface="+mj-lt"/>
                <a:cs typeface="SapientCentroSlab-Thin"/>
              </a:defRPr>
            </a:lvl2pPr>
            <a:lvl3pPr marL="460375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3pPr>
            <a:lvl4pPr marL="688975" indent="-228600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4pPr>
            <a:lvl5pPr marL="919163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5pPr>
            <a:lvl6pPr marL="1149350" indent="-230188">
              <a:spcBef>
                <a:spcPts val="600"/>
              </a:spcBef>
              <a:spcAft>
                <a:spcPts val="200"/>
              </a:spcAft>
              <a:buFont typeface="Arial"/>
              <a:buChar char="•"/>
              <a:defRPr sz="1400" b="0" i="0">
                <a:latin typeface="+mj-lt"/>
                <a:cs typeface="SapientCentroSlab-Thin"/>
              </a:defRPr>
            </a:lvl6pPr>
          </a:lstStyle>
          <a:p>
            <a:pPr lvl="0"/>
            <a:r>
              <a:rPr lang="en-US" dirty="0"/>
              <a:t>Click to edit Master text styles Second level</a:t>
            </a:r>
          </a:p>
          <a:p>
            <a:pPr lvl="1"/>
            <a:r>
              <a:rPr lang="en-US" dirty="0"/>
              <a:t>First Level</a:t>
            </a:r>
          </a:p>
          <a:p>
            <a:pPr lvl="2"/>
            <a:r>
              <a:rPr lang="en-US" dirty="0"/>
              <a:t>Second Level</a:t>
            </a:r>
          </a:p>
          <a:p>
            <a:pPr lvl="3"/>
            <a:r>
              <a:rPr lang="en-US" dirty="0"/>
              <a:t>Third Level</a:t>
            </a:r>
          </a:p>
          <a:p>
            <a:pPr lvl="4"/>
            <a:r>
              <a:rPr lang="en-US" dirty="0"/>
              <a:t>Fourth Level</a:t>
            </a:r>
          </a:p>
          <a:p>
            <a:pPr lvl="5"/>
            <a:r>
              <a:rPr lang="en-US" dirty="0"/>
              <a:t>Fifth Level</a:t>
            </a:r>
          </a:p>
        </p:txBody>
      </p:sp>
      <p:sp>
        <p:nvSpPr>
          <p:cNvPr id="7" name="TextBox 6"/>
          <p:cNvSpPr txBox="1"/>
          <p:nvPr userDrawn="1"/>
        </p:nvSpPr>
        <p:spPr>
          <a:xfrm>
            <a:off x="493369" y="6521468"/>
            <a:ext cx="3249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493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© COPYRIGHT 2014  SAPIENTNITRO 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| 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QA SCG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 | 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CONFIDENTIAL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 </a:t>
            </a:r>
            <a:endParaRPr lang="en-US" sz="800" b="1" dirty="0">
              <a:solidFill>
                <a:srgbClr val="1EACDB"/>
              </a:solidFill>
              <a:latin typeface="Sapient Centro Slab"/>
              <a:cs typeface="Sapient Centro Slab"/>
            </a:endParaRPr>
          </a:p>
        </p:txBody>
      </p:sp>
      <p:sp>
        <p:nvSpPr>
          <p:cNvPr id="10" name="Text Box 14"/>
          <p:cNvSpPr txBox="1">
            <a:spLocks noChangeArrowheads="1"/>
          </p:cNvSpPr>
          <p:nvPr userDrawn="1"/>
        </p:nvSpPr>
        <p:spPr bwMode="auto">
          <a:xfrm>
            <a:off x="11192644" y="6568920"/>
            <a:ext cx="409575" cy="1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8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D00EF7BC-32C0-6242-9E2B-93B833620A18}" type="slidenum">
              <a:rPr lang="en-US" sz="8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>
                <a:lnSpc>
                  <a:spcPct val="101000"/>
                </a:lnSpc>
                <a:spcBef>
                  <a:spcPct val="50000"/>
                </a:spcBef>
                <a:defRPr/>
              </a:pPr>
              <a:t>‹#›</a:t>
            </a:fld>
            <a:endParaRPr lang="en-US" sz="8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sp>
        <p:nvSpPr>
          <p:cNvPr id="11" name="Rectangle 10"/>
          <p:cNvSpPr/>
          <p:nvPr userDrawn="1"/>
        </p:nvSpPr>
        <p:spPr>
          <a:xfrm>
            <a:off x="6509174" y="2"/>
            <a:ext cx="5679651" cy="685799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881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lumn Right —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 hasCustomPrompt="1"/>
          </p:nvPr>
        </p:nvSpPr>
        <p:spPr>
          <a:xfrm>
            <a:off x="599196" y="673102"/>
            <a:ext cx="10987967" cy="543739"/>
          </a:xfrm>
          <a:prstGeom prst="rect">
            <a:avLst/>
          </a:prstGeom>
        </p:spPr>
        <p:txBody>
          <a:bodyPr wrap="square" lIns="0" rIns="0" anchor="b" anchorCtr="0">
            <a:spAutoFit/>
          </a:bodyPr>
          <a:lstStyle>
            <a:lvl1pPr algn="l">
              <a:lnSpc>
                <a:spcPct val="90000"/>
              </a:lnSpc>
              <a:defRPr sz="3200" b="0" i="0" cap="all" baseline="0">
                <a:solidFill>
                  <a:schemeClr val="tx1"/>
                </a:solidFill>
                <a:latin typeface="SapientSansBold"/>
                <a:cs typeface="SapientSansBold"/>
              </a:defRPr>
            </a:lvl1pPr>
          </a:lstStyle>
          <a:p>
            <a:pPr lvl="0"/>
            <a:r>
              <a:rPr lang="en-US" dirty="0"/>
              <a:t>SLIDE TITLE</a:t>
            </a:r>
          </a:p>
        </p:txBody>
      </p:sp>
      <p:sp>
        <p:nvSpPr>
          <p:cNvPr id="9" name="Text Box 14"/>
          <p:cNvSpPr txBox="1">
            <a:spLocks noChangeArrowheads="1"/>
          </p:cNvSpPr>
          <p:nvPr userDrawn="1"/>
        </p:nvSpPr>
        <p:spPr bwMode="auto">
          <a:xfrm>
            <a:off x="11192644" y="6568920"/>
            <a:ext cx="409575" cy="124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tIns="0" rIns="0" bIns="0">
            <a:spAutoFit/>
          </a:bodyPr>
          <a:lstStyle>
            <a:lvl1pPr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  <a:cs typeface="ＭＳ Ｐゴシック" charset="0"/>
              </a:defRPr>
            </a:lvl1pPr>
            <a:lvl2pPr marL="37931725" indent="-37474525" defTabSz="912813"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2pPr>
            <a:lvl3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3pPr>
            <a:lvl4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4pPr>
            <a:lvl5pPr eaLnBrk="0" hangingPunct="0"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5pPr>
            <a:lvl6pPr marL="4572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6pPr>
            <a:lvl7pPr marL="9144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7pPr>
            <a:lvl8pPr marL="13716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8pPr>
            <a:lvl9pPr marL="1828800" eaLnBrk="0" fontAlgn="base" hangingPunct="0">
              <a:spcBef>
                <a:spcPct val="0"/>
              </a:spcBef>
              <a:spcAft>
                <a:spcPct val="0"/>
              </a:spcAft>
              <a:tabLst>
                <a:tab pos="11025188" algn="r"/>
              </a:tabLst>
              <a:defRPr sz="2400">
                <a:solidFill>
                  <a:schemeClr val="tx1"/>
                </a:solidFill>
                <a:latin typeface="Georgia" charset="0"/>
                <a:ea typeface="ＭＳ Ｐゴシック" charset="0"/>
              </a:defRPr>
            </a:lvl9pPr>
          </a:lstStyle>
          <a:p>
            <a:pPr algn="r">
              <a:lnSpc>
                <a:spcPct val="101000"/>
              </a:lnSpc>
              <a:spcBef>
                <a:spcPct val="50000"/>
              </a:spcBef>
              <a:defRPr/>
            </a:pPr>
            <a:r>
              <a:rPr lang="en-US" sz="800" b="1" dirty="0">
                <a:solidFill>
                  <a:srgbClr val="7F7F7F"/>
                </a:solidFill>
                <a:latin typeface="SapientSansRegular"/>
                <a:cs typeface="SapientSansRegular"/>
              </a:rPr>
              <a:t> </a:t>
            </a:r>
            <a:fld id="{D00EF7BC-32C0-6242-9E2B-93B833620A18}" type="slidenum">
              <a:rPr lang="en-US" sz="800" b="1" smtClean="0">
                <a:solidFill>
                  <a:srgbClr val="7F7F7F"/>
                </a:solidFill>
                <a:latin typeface="SapientSansRegular"/>
                <a:cs typeface="SapientSansRegular"/>
              </a:rPr>
              <a:pPr algn="r">
                <a:lnSpc>
                  <a:spcPct val="101000"/>
                </a:lnSpc>
                <a:spcBef>
                  <a:spcPct val="50000"/>
                </a:spcBef>
                <a:defRPr/>
              </a:pPr>
              <a:t>‹#›</a:t>
            </a:fld>
            <a:endParaRPr lang="en-US" sz="800" b="1" dirty="0">
              <a:solidFill>
                <a:srgbClr val="7F7F7F"/>
              </a:solidFill>
              <a:latin typeface="SapientSansRegular"/>
              <a:cs typeface="SapientSansRegular"/>
            </a:endParaRPr>
          </a:p>
        </p:txBody>
      </p:sp>
      <p:cxnSp>
        <p:nvCxnSpPr>
          <p:cNvPr id="8" name="Straight Connector 3"/>
          <p:cNvCxnSpPr>
            <a:cxnSpLocks noChangeShapeType="1"/>
          </p:cNvCxnSpPr>
          <p:nvPr userDrawn="1"/>
        </p:nvCxnSpPr>
        <p:spPr bwMode="auto">
          <a:xfrm>
            <a:off x="590551" y="1247609"/>
            <a:ext cx="462619" cy="511"/>
          </a:xfrm>
          <a:prstGeom prst="line">
            <a:avLst/>
          </a:prstGeom>
          <a:noFill/>
          <a:ln w="34925">
            <a:solidFill>
              <a:schemeClr val="accent1"/>
            </a:solidFill>
            <a:round/>
            <a:headEnd/>
            <a:tailEnd/>
          </a:ln>
        </p:spPr>
      </p:cxnSp>
      <p:sp>
        <p:nvSpPr>
          <p:cNvPr id="7" name="TextBox 6"/>
          <p:cNvSpPr txBox="1"/>
          <p:nvPr userDrawn="1"/>
        </p:nvSpPr>
        <p:spPr>
          <a:xfrm>
            <a:off x="493369" y="6521468"/>
            <a:ext cx="324960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609493" rtl="0" eaLnBrk="1" fontAlgn="auto" latinLnBrk="0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Tx/>
              <a:buSzTx/>
              <a:buFont typeface="Arial"/>
              <a:buNone/>
              <a:tabLst/>
              <a:defRPr/>
            </a:pP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© COPYRIGHT 2014  SAPIENTNITRO 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| 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QA SCG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 |  </a:t>
            </a:r>
            <a:r>
              <a:rPr lang="en-US" sz="800" dirty="0">
                <a:solidFill>
                  <a:srgbClr val="666666"/>
                </a:solidFill>
                <a:latin typeface="Sapient Centro Slab"/>
                <a:cs typeface="Sapient Centro Slab"/>
              </a:rPr>
              <a:t>CONFIDENTIAL</a:t>
            </a:r>
            <a:r>
              <a:rPr lang="en-US" sz="800" baseline="0" dirty="0">
                <a:solidFill>
                  <a:srgbClr val="666666"/>
                </a:solidFill>
                <a:latin typeface="Sapient Centro Slab"/>
                <a:cs typeface="Sapient Centro Slab"/>
              </a:rPr>
              <a:t> </a:t>
            </a:r>
            <a:r>
              <a:rPr lang="en-US" sz="800" b="1" baseline="0" dirty="0">
                <a:solidFill>
                  <a:srgbClr val="1EACDB"/>
                </a:solidFill>
                <a:latin typeface="Sapient Centro Slab"/>
                <a:cs typeface="Sapient Centro Slab"/>
              </a:rPr>
              <a:t> </a:t>
            </a:r>
            <a:endParaRPr lang="en-US" sz="800" b="1" dirty="0">
              <a:solidFill>
                <a:srgbClr val="1EACDB"/>
              </a:solidFill>
              <a:latin typeface="Sapient Centro Slab"/>
              <a:cs typeface="Sapient Centro Slab"/>
            </a:endParaRPr>
          </a:p>
        </p:txBody>
      </p:sp>
    </p:spTree>
    <p:extLst>
      <p:ext uri="{BB962C8B-B14F-4D97-AF65-F5344CB8AC3E}">
        <p14:creationId xmlns:p14="http://schemas.microsoft.com/office/powerpoint/2010/main" val="2436578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lumn Right —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77846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SapientSansRegular"/>
                <a:cs typeface="SapientSansRegular"/>
              </a:defRPr>
            </a:lvl1pPr>
          </a:lstStyle>
          <a:p>
            <a:fld id="{EC0E7D11-DCE6-C24C-B8DA-1F0D184F1326}" type="datetimeFigureOut">
              <a:rPr lang="en-US" smtClean="0"/>
              <a:pPr/>
              <a:t>7/18/19</a:t>
            </a:fld>
            <a:endParaRPr 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87240" y="63563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SapientSansRegular"/>
                <a:cs typeface="SapientSansRegular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9281" y="635635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SapientSansRegular"/>
                <a:cs typeface="SapientSansRegular"/>
              </a:defRPr>
            </a:lvl1pPr>
          </a:lstStyle>
          <a:p>
            <a:fld id="{79C409F1-108A-9445-BED2-58145771422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677" r:id="rId2"/>
    <p:sldLayoutId id="2147483725" r:id="rId3"/>
    <p:sldLayoutId id="2147483731" r:id="rId4"/>
    <p:sldLayoutId id="2147483738" r:id="rId5"/>
    <p:sldLayoutId id="2147483732" r:id="rId6"/>
    <p:sldLayoutId id="2147483736" r:id="rId7"/>
    <p:sldLayoutId id="2147483733" r:id="rId8"/>
    <p:sldLayoutId id="2147483723" r:id="rId9"/>
    <p:sldLayoutId id="2147483687" r:id="rId10"/>
    <p:sldLayoutId id="2147483739" r:id="rId11"/>
    <p:sldLayoutId id="2147483730" r:id="rId12"/>
    <p:sldLayoutId id="2147483740" r:id="rId13"/>
    <p:sldLayoutId id="2147483741" r:id="rId14"/>
  </p:sldLayoutIdLst>
  <p:txStyles>
    <p:titleStyle>
      <a:lvl1pPr algn="l" defTabSz="609493" rtl="0" eaLnBrk="1" latinLnBrk="0" hangingPunct="1">
        <a:spcBef>
          <a:spcPct val="0"/>
        </a:spcBef>
        <a:buNone/>
        <a:defRPr sz="3700" b="0" i="0" kern="1200">
          <a:solidFill>
            <a:schemeClr val="tx2"/>
          </a:solidFill>
          <a:latin typeface="SapientCentroSlab-Light"/>
          <a:ea typeface="+mj-ea"/>
          <a:cs typeface="SapientCentroSlab-Light"/>
        </a:defRPr>
      </a:lvl1pPr>
    </p:titleStyle>
    <p:bodyStyle>
      <a:lvl1pPr marL="0" indent="0" algn="l" defTabSz="609493" rtl="0" eaLnBrk="1" latinLnBrk="0" hangingPunct="1">
        <a:lnSpc>
          <a:spcPct val="100000"/>
        </a:lnSpc>
        <a:spcBef>
          <a:spcPct val="20000"/>
        </a:spcBef>
        <a:buFont typeface="Arial"/>
        <a:buNone/>
        <a:defRPr sz="2100" b="0" i="0" kern="1200">
          <a:solidFill>
            <a:schemeClr val="accent5"/>
          </a:solidFill>
          <a:latin typeface="SapientCentroSlab-Light"/>
          <a:ea typeface="+mn-ea"/>
          <a:cs typeface="SapientCentroSlab-Light"/>
        </a:defRPr>
      </a:lvl1pPr>
      <a:lvl2pPr marL="0" indent="0" algn="l" defTabSz="609493" rtl="0" eaLnBrk="1" latinLnBrk="0" hangingPunct="1">
        <a:spcBef>
          <a:spcPts val="600"/>
        </a:spcBef>
        <a:buFont typeface="Arial"/>
        <a:buNone/>
        <a:defRPr sz="2100" b="0" i="0" kern="1200">
          <a:solidFill>
            <a:schemeClr val="tx1">
              <a:lumMod val="50000"/>
              <a:lumOff val="50000"/>
            </a:schemeClr>
          </a:solidFill>
          <a:latin typeface="PFCentroSlabPro-Light"/>
          <a:ea typeface="+mn-ea"/>
          <a:cs typeface="PFCentroSlabPro-Light"/>
        </a:defRPr>
      </a:lvl2pPr>
      <a:lvl3pPr marL="1217613" indent="-989013" algn="l" defTabSz="609493" rtl="0" eaLnBrk="1" latinLnBrk="0" hangingPunct="1">
        <a:lnSpc>
          <a:spcPct val="100000"/>
        </a:lnSpc>
        <a:spcBef>
          <a:spcPct val="20000"/>
        </a:spcBef>
        <a:buFont typeface="Arial"/>
        <a:buNone/>
        <a:defRPr sz="2100" b="0" i="0" kern="1200">
          <a:solidFill>
            <a:schemeClr val="accent5"/>
          </a:solidFill>
          <a:latin typeface="SapientCentroSlab-Light"/>
          <a:ea typeface="+mn-ea"/>
          <a:cs typeface="SapientCentroSlab-Light"/>
        </a:defRPr>
      </a:lvl3pPr>
      <a:lvl4pPr marL="520700" indent="0" algn="l" defTabSz="609493" rtl="0" eaLnBrk="1" latinLnBrk="0" hangingPunct="1">
        <a:lnSpc>
          <a:spcPct val="100000"/>
        </a:lnSpc>
        <a:spcBef>
          <a:spcPts val="648"/>
        </a:spcBef>
        <a:buFont typeface="Arial"/>
        <a:buNone/>
        <a:defRPr sz="2100" b="0" i="0" kern="1200">
          <a:solidFill>
            <a:schemeClr val="accent5"/>
          </a:solidFill>
          <a:latin typeface="SapientCentroSlab-Light"/>
          <a:ea typeface="+mn-ea"/>
          <a:cs typeface="SapientCentroSlab-Light"/>
        </a:defRPr>
      </a:lvl4pPr>
      <a:lvl5pPr marL="800100" indent="0" algn="l" defTabSz="609493" rtl="0" eaLnBrk="1" latinLnBrk="0" hangingPunct="1">
        <a:lnSpc>
          <a:spcPct val="100000"/>
        </a:lnSpc>
        <a:spcBef>
          <a:spcPts val="648"/>
        </a:spcBef>
        <a:buFont typeface="Arial"/>
        <a:buNone/>
        <a:defRPr sz="2100" b="0" i="0" kern="1200">
          <a:solidFill>
            <a:schemeClr val="accent5"/>
          </a:solidFill>
          <a:latin typeface="SapientCentroSlab-Light"/>
          <a:ea typeface="+mn-ea"/>
          <a:cs typeface="SapientCentroSlab-Light"/>
        </a:defRPr>
      </a:lvl5pPr>
      <a:lvl6pPr marL="1092200" indent="0" algn="l" defTabSz="609493" rtl="0" eaLnBrk="1" latinLnBrk="0" hangingPunct="1">
        <a:lnSpc>
          <a:spcPct val="100000"/>
        </a:lnSpc>
        <a:spcBef>
          <a:spcPct val="20000"/>
        </a:spcBef>
        <a:buFont typeface="Arial"/>
        <a:buNone/>
        <a:defRPr sz="2100" b="0" i="0" kern="1200">
          <a:solidFill>
            <a:schemeClr val="accent5"/>
          </a:solidFill>
          <a:latin typeface="SapientCentroSlab-Light"/>
          <a:ea typeface="+mn-ea"/>
          <a:cs typeface="SapientCentroSlab-Light"/>
        </a:defRPr>
      </a:lvl6pPr>
      <a:lvl7pPr marL="3961707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200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93" indent="-304747" algn="l" defTabSz="609493" rtl="0" eaLnBrk="1" latinLnBrk="0" hangingPunct="1">
        <a:spcBef>
          <a:spcPct val="20000"/>
        </a:spcBef>
        <a:buFont typeface="Arial"/>
        <a:buChar char="•"/>
        <a:defRPr sz="2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8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8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7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6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60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53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47" algn="l" defTabSz="609493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22.tiff"/><Relationship Id="rId7" Type="http://schemas.openxmlformats.org/officeDocument/2006/relationships/image" Target="../media/image26.tiff"/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July, 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SapientSansBold"/>
                <a:cs typeface="SapientSansBold"/>
              </a:rPr>
              <a:t>Observability in Cloud Native Apps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49056B-B665-D844-A87B-8F0939665DDE}"/>
              </a:ext>
            </a:extLst>
          </p:cNvPr>
          <p:cNvSpPr txBox="1"/>
          <p:nvPr/>
        </p:nvSpPr>
        <p:spPr>
          <a:xfrm>
            <a:off x="1088571" y="6085114"/>
            <a:ext cx="1847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4521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F3A477-692E-5643-AF60-4BBC52A971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PILLARS OF OBSERVABILITY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74B09E-68BE-284D-95AE-C098897DEBBB}"/>
              </a:ext>
            </a:extLst>
          </p:cNvPr>
          <p:cNvSpPr/>
          <p:nvPr/>
        </p:nvSpPr>
        <p:spPr>
          <a:xfrm rot="5400000">
            <a:off x="-811829" y="3102406"/>
            <a:ext cx="2605417" cy="48225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22A1F2-4E71-DA4B-BB97-AD7030CD0B37}"/>
              </a:ext>
            </a:extLst>
          </p:cNvPr>
          <p:cNvSpPr/>
          <p:nvPr/>
        </p:nvSpPr>
        <p:spPr>
          <a:xfrm rot="5400000">
            <a:off x="2649283" y="3111800"/>
            <a:ext cx="2605416" cy="46346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8A68-7B08-EA4F-A4C5-899939323AB4}"/>
              </a:ext>
            </a:extLst>
          </p:cNvPr>
          <p:cNvSpPr/>
          <p:nvPr/>
        </p:nvSpPr>
        <p:spPr>
          <a:xfrm rot="5400000">
            <a:off x="6119268" y="3093535"/>
            <a:ext cx="2605414" cy="49999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BE83581-58F0-AA49-9C90-640BC052787F}"/>
              </a:ext>
            </a:extLst>
          </p:cNvPr>
          <p:cNvSpPr/>
          <p:nvPr/>
        </p:nvSpPr>
        <p:spPr>
          <a:xfrm rot="5400000">
            <a:off x="8851527" y="3205217"/>
            <a:ext cx="2605416" cy="47704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Visualization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85C2E93-E5CA-334D-8EEE-EDF2D938F00C}"/>
              </a:ext>
            </a:extLst>
          </p:cNvPr>
          <p:cNvSpPr txBox="1"/>
          <p:nvPr/>
        </p:nvSpPr>
        <p:spPr>
          <a:xfrm>
            <a:off x="732006" y="2141033"/>
            <a:ext cx="27869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Structured</a:t>
            </a:r>
          </a:p>
          <a:p>
            <a:pPr marL="342900" indent="-342900">
              <a:buFontTx/>
              <a:buChar char="-"/>
            </a:pPr>
            <a:r>
              <a:rPr lang="en-US" dirty="0"/>
              <a:t>Context (mdc)</a:t>
            </a:r>
          </a:p>
          <a:p>
            <a:pPr marL="342900" indent="-342900">
              <a:buFontTx/>
              <a:buChar char="-"/>
            </a:pPr>
            <a:r>
              <a:rPr lang="en-US" dirty="0"/>
              <a:t>Collector (</a:t>
            </a:r>
            <a:r>
              <a:rPr lang="en-US" dirty="0" err="1"/>
              <a:t>fluentd</a:t>
            </a:r>
            <a:r>
              <a:rPr lang="en-US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dirty="0"/>
              <a:t>Correlate (</a:t>
            </a:r>
            <a:r>
              <a:rPr lang="en-US" dirty="0" err="1"/>
              <a:t>traceid</a:t>
            </a:r>
            <a:r>
              <a:rPr lang="en-US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dirty="0"/>
              <a:t>Generate alerts</a:t>
            </a:r>
          </a:p>
          <a:p>
            <a:pPr marL="342900" indent="-342900">
              <a:buFontTx/>
              <a:buChar char="-"/>
            </a:pPr>
            <a:r>
              <a:rPr lang="en-US" dirty="0"/>
              <a:t>Generate metrics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AB297F4-03FD-5544-A644-0E1A1F97FB79}"/>
              </a:ext>
            </a:extLst>
          </p:cNvPr>
          <p:cNvSpPr txBox="1"/>
          <p:nvPr/>
        </p:nvSpPr>
        <p:spPr>
          <a:xfrm>
            <a:off x="4183724" y="2158592"/>
            <a:ext cx="2845463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Resource usage </a:t>
            </a:r>
            <a:r>
              <a:rPr lang="en-US" sz="1400" dirty="0"/>
              <a:t>(</a:t>
            </a:r>
            <a:r>
              <a:rPr lang="en-US" sz="1400" dirty="0" err="1"/>
              <a:t>threads,connection,queue</a:t>
            </a:r>
            <a:r>
              <a:rPr lang="en-US" sz="1400" dirty="0"/>
              <a:t> depths </a:t>
            </a:r>
            <a:r>
              <a:rPr lang="en-US" sz="1400" dirty="0" err="1"/>
              <a:t>etc</a:t>
            </a:r>
            <a:r>
              <a:rPr lang="en-US" sz="1400" dirty="0"/>
              <a:t>)</a:t>
            </a:r>
          </a:p>
          <a:p>
            <a:pPr marL="342900" indent="-342900">
              <a:buFontTx/>
              <a:buChar char="-"/>
            </a:pPr>
            <a:r>
              <a:rPr lang="en-US" dirty="0"/>
              <a:t>Add Dimensions for filtering</a:t>
            </a:r>
          </a:p>
          <a:p>
            <a:pPr marL="342900" indent="-342900">
              <a:buFontTx/>
              <a:buChar char="-"/>
            </a:pPr>
            <a:r>
              <a:rPr lang="en-US" dirty="0"/>
              <a:t>expose percentiles</a:t>
            </a:r>
          </a:p>
          <a:p>
            <a:pPr marL="342900" indent="-342900">
              <a:buFontTx/>
              <a:buChar char="-"/>
            </a:pPr>
            <a:r>
              <a:rPr lang="en-US" dirty="0"/>
              <a:t>Also add business focused metrics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AEAA44D-F191-4E4F-934C-861E38A883B1}"/>
              </a:ext>
            </a:extLst>
          </p:cNvPr>
          <p:cNvSpPr txBox="1"/>
          <p:nvPr/>
        </p:nvSpPr>
        <p:spPr>
          <a:xfrm>
            <a:off x="7618540" y="2039906"/>
            <a:ext cx="208913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1600" dirty="0"/>
              <a:t>Add Context</a:t>
            </a:r>
          </a:p>
          <a:p>
            <a:endParaRPr lang="en-US" dirty="0"/>
          </a:p>
          <a:p>
            <a:pPr marL="342900" indent="-342900">
              <a:buFontTx/>
              <a:buChar char="-"/>
            </a:pPr>
            <a:endParaRPr 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129CB3-DC74-844E-B41E-7FE18BF79450}"/>
              </a:ext>
            </a:extLst>
          </p:cNvPr>
          <p:cNvSpPr txBox="1"/>
          <p:nvPr/>
        </p:nvSpPr>
        <p:spPr>
          <a:xfrm>
            <a:off x="249753" y="5570433"/>
            <a:ext cx="26813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Most Rich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Costly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Harder to construct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Highest granularity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B62B558-AD8B-694F-9566-BA9ED8325516}"/>
              </a:ext>
            </a:extLst>
          </p:cNvPr>
          <p:cNvSpPr txBox="1"/>
          <p:nvPr/>
        </p:nvSpPr>
        <p:spPr>
          <a:xfrm>
            <a:off x="3686036" y="5457516"/>
            <a:ext cx="268133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Cheaper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Easier to construct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Sampled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Hard to trace request journey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Generalized /agg info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92BC9B-6A2A-A448-B49F-B346C9D76580}"/>
              </a:ext>
            </a:extLst>
          </p:cNvPr>
          <p:cNvSpPr txBox="1"/>
          <p:nvPr/>
        </p:nvSpPr>
        <p:spPr>
          <a:xfrm>
            <a:off x="6914887" y="5349793"/>
            <a:ext cx="252915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Cheaper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Easier to construct patterns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Sampled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easier to trace request journey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Limited Info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3FF991-F396-BC4E-8621-C105F9BB0638}"/>
              </a:ext>
            </a:extLst>
          </p:cNvPr>
          <p:cNvSpPr txBox="1"/>
          <p:nvPr/>
        </p:nvSpPr>
        <p:spPr>
          <a:xfrm>
            <a:off x="9707671" y="5349792"/>
            <a:ext cx="1985778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Monitor resource usage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400" dirty="0"/>
              <a:t>Monitor percentiles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619187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F906F-D4D5-4240-BA36-EA481C42988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Instrumentation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00F123-7F82-2D4E-B87B-0A39A168B053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9196" y="1796717"/>
            <a:ext cx="7742699" cy="4571999"/>
          </a:xfrm>
        </p:spPr>
        <p:txBody>
          <a:bodyPr numCol="1">
            <a:normAutofit fontScale="92500" lnSpcReduction="10000"/>
          </a:bodyPr>
          <a:lstStyle/>
          <a:p>
            <a:pPr marL="342900" indent="-342900">
              <a:buFontTx/>
              <a:buChar char="-"/>
            </a:pPr>
            <a:r>
              <a:rPr lang="en-US" sz="2400" dirty="0"/>
              <a:t>CUSTOM METRICS (IN CODE)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For known unknowns (connection counts, queue depths etc.)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Business focused metrics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All occurrences are reported (although aggregated)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BYTE CODE INSTRUMENTATION (AGENTS)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Code paths are sampled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For unknown unknowns</a:t>
            </a:r>
          </a:p>
          <a:p>
            <a:pPr marL="342900" indent="-342900">
              <a:buFontTx/>
              <a:buChar char="-"/>
            </a:pPr>
            <a:r>
              <a:rPr lang="en-US" sz="2400" dirty="0"/>
              <a:t>SIDE CAR PROXY (MICROSERVICES SERVICEMESH)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Less  work required to enable monitoring/tracing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Provides component level traceability </a:t>
            </a:r>
          </a:p>
          <a:p>
            <a:pPr marL="803275" lvl="2" indent="-342900">
              <a:buFontTx/>
              <a:buChar char="-"/>
            </a:pPr>
            <a:r>
              <a:rPr lang="en-US" sz="2400" dirty="0"/>
              <a:t>Builds service graphs</a:t>
            </a:r>
          </a:p>
          <a:p>
            <a:pPr marL="803275" lvl="2" indent="-342900">
              <a:buFontTx/>
              <a:buChar char="-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81231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03EBD1B-2BEA-354D-A57F-6BD6369C120E}"/>
              </a:ext>
            </a:extLst>
          </p:cNvPr>
          <p:cNvSpPr/>
          <p:nvPr/>
        </p:nvSpPr>
        <p:spPr>
          <a:xfrm>
            <a:off x="962525" y="1395664"/>
            <a:ext cx="1475876" cy="15786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0E8AF02D-C705-FC4A-9161-9C9F0069AE23}"/>
              </a:ext>
            </a:extLst>
          </p:cNvPr>
          <p:cNvSpPr/>
          <p:nvPr/>
        </p:nvSpPr>
        <p:spPr>
          <a:xfrm>
            <a:off x="962525" y="4042610"/>
            <a:ext cx="1475877" cy="2326105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147816A-8EC3-9548-AAB7-8F552EF5208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OBSERVABILITY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EBAC451-76F1-524A-A6DC-5B7768138DA7}"/>
              </a:ext>
            </a:extLst>
          </p:cNvPr>
          <p:cNvSpPr/>
          <p:nvPr/>
        </p:nvSpPr>
        <p:spPr>
          <a:xfrm>
            <a:off x="1211179" y="1668377"/>
            <a:ext cx="978568" cy="61679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892CD8-E12D-A840-B2D7-77E4669B0C90}"/>
              </a:ext>
            </a:extLst>
          </p:cNvPr>
          <p:cNvSpPr/>
          <p:nvPr/>
        </p:nvSpPr>
        <p:spPr>
          <a:xfrm>
            <a:off x="1211179" y="4241955"/>
            <a:ext cx="978568" cy="69688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461988-EDE6-3343-9F0E-14F8AD8DB462}"/>
              </a:ext>
            </a:extLst>
          </p:cNvPr>
          <p:cNvSpPr/>
          <p:nvPr/>
        </p:nvSpPr>
        <p:spPr>
          <a:xfrm>
            <a:off x="1235242" y="5122270"/>
            <a:ext cx="978568" cy="62917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FB3717B-37D3-7C4D-965A-F7EE7463FE23}"/>
              </a:ext>
            </a:extLst>
          </p:cNvPr>
          <p:cNvSpPr/>
          <p:nvPr/>
        </p:nvSpPr>
        <p:spPr>
          <a:xfrm>
            <a:off x="1676400" y="5990780"/>
            <a:ext cx="1347537" cy="385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collector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319EACC-640E-4E47-B6F6-498DF72FD3A5}"/>
              </a:ext>
            </a:extLst>
          </p:cNvPr>
          <p:cNvSpPr/>
          <p:nvPr/>
        </p:nvSpPr>
        <p:spPr>
          <a:xfrm>
            <a:off x="1676399" y="2401302"/>
            <a:ext cx="1347537" cy="385011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collector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5F0513E8-E44E-DB4A-974F-23EE06606AAD}"/>
              </a:ext>
            </a:extLst>
          </p:cNvPr>
          <p:cNvSpPr/>
          <p:nvPr/>
        </p:nvSpPr>
        <p:spPr>
          <a:xfrm rot="5400000">
            <a:off x="1336459" y="3801979"/>
            <a:ext cx="5158951" cy="48126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observability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D2D6E4-4CF0-5645-897E-0342C2EAF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6017" y="1363913"/>
            <a:ext cx="1422400" cy="14224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4AE3B99-3A3F-E441-A2A2-3B37F0BF7E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6017" y="2974278"/>
            <a:ext cx="2628900" cy="7620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5736AB8-AAA0-AE43-BEF9-4B42473CCF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38717" y="4494340"/>
            <a:ext cx="1993900" cy="8890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74B1D963-A7F1-7B47-84F8-F7C0D29A61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8717" y="5751448"/>
            <a:ext cx="2616200" cy="774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0F34536D-E12A-4948-8D68-E6472ED4F03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3309" y="1668377"/>
            <a:ext cx="1422400" cy="14224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763178F-C7AC-7E4E-9B81-7C22967427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79509" y="3736278"/>
            <a:ext cx="1270000" cy="1270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7C8088-B659-9543-9E23-5DBBC0515DA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68013" y="5592659"/>
            <a:ext cx="825500" cy="82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77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989758-F1ED-BA49-8E8C-81A272D977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OBSERVABILITY TOOLS  - LOGS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BBF94D-73C6-F344-9871-454777B015E4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591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B3D8C-B6D6-FC41-8D1E-7B409ED9D1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Observability  tools - MICROMETER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FC6647-9DF8-E649-8C34-A551B3FB0D7A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0550" y="1604212"/>
            <a:ext cx="5649830" cy="4860756"/>
          </a:xfrm>
        </p:spPr>
        <p:txBody>
          <a:bodyPr numCol="1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GAUGE</a:t>
            </a:r>
          </a:p>
          <a:p>
            <a:r>
              <a:rPr lang="en-CA" i="1" dirty="0"/>
              <a:t>A gauge is a handle to get the current value. Typical examples for gauges would be the size of a collection or map or number of threads in a running state.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COUNTER</a:t>
            </a:r>
          </a:p>
          <a:p>
            <a:r>
              <a:rPr lang="en-CA" i="1" dirty="0"/>
              <a:t>Counters report a single metric, a count. The Counter interface allows you to increment by a fixed amount, which must be positive.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TIMER</a:t>
            </a:r>
          </a:p>
          <a:p>
            <a:r>
              <a:rPr lang="en-CA" i="1" dirty="0"/>
              <a:t>Timers are intended for measuring short-duration latencies, and the frequency of such events.</a:t>
            </a:r>
            <a:r>
              <a:rPr lang="en-CA" dirty="0"/>
              <a:t> The micrometer-core modules contains a @Timed annotation that can be used by frameworks to add timing support to either specific types of methods such as those serving web request endpoints or generally to all methods.</a:t>
            </a:r>
            <a:endParaRPr lang="en-US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HISTOGRAM</a:t>
            </a:r>
          </a:p>
          <a:p>
            <a:r>
              <a:rPr lang="en-CA" dirty="0"/>
              <a:t>accumulates values to an underlying histogram and ships a predetermined set of buckets to the monitoring system., useful for percentile calculation on the server (e.g. Prometheus)</a:t>
            </a: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E27880B-8145-9740-8798-4F9EE6934AB3}"/>
              </a:ext>
            </a:extLst>
          </p:cNvPr>
          <p:cNvSpPr/>
          <p:nvPr/>
        </p:nvSpPr>
        <p:spPr>
          <a:xfrm>
            <a:off x="6240381" y="1745449"/>
            <a:ext cx="5646820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US" sz="1200" dirty="0">
                <a:latin typeface="Courier" pitchFamily="2" charset="0"/>
              </a:rPr>
              <a:t>Gauge gauge = Gauge</a:t>
            </a:r>
          </a:p>
          <a:p>
            <a:r>
              <a:rPr lang="en-US" sz="1200" dirty="0">
                <a:latin typeface="Courier" pitchFamily="2" charset="0"/>
              </a:rPr>
              <a:t>    .builder("gauge", </a:t>
            </a:r>
            <a:r>
              <a:rPr lang="en-US" sz="1200" dirty="0" err="1">
                <a:latin typeface="Courier" pitchFamily="2" charset="0"/>
              </a:rPr>
              <a:t>myObj</a:t>
            </a:r>
            <a:r>
              <a:rPr lang="en-US" sz="1200" dirty="0">
                <a:latin typeface="Courier" pitchFamily="2" charset="0"/>
              </a:rPr>
              <a:t>, </a:t>
            </a:r>
            <a:r>
              <a:rPr lang="en-US" sz="1200" dirty="0" err="1">
                <a:latin typeface="Courier" pitchFamily="2" charset="0"/>
              </a:rPr>
              <a:t>myObj</a:t>
            </a:r>
            <a:r>
              <a:rPr lang="en-US" sz="1200" dirty="0">
                <a:latin typeface="Courier" pitchFamily="2" charset="0"/>
              </a:rPr>
              <a:t>::</a:t>
            </a:r>
            <a:r>
              <a:rPr lang="en-US" sz="1200" dirty="0" err="1">
                <a:latin typeface="Courier" pitchFamily="2" charset="0"/>
              </a:rPr>
              <a:t>gaugeValue</a:t>
            </a:r>
            <a:r>
              <a:rPr lang="en-US" sz="1200" dirty="0">
                <a:latin typeface="Courier" pitchFamily="2" charset="0"/>
              </a:rPr>
              <a:t>)</a:t>
            </a:r>
          </a:p>
          <a:p>
            <a:r>
              <a:rPr lang="en-US" sz="1200" dirty="0">
                <a:latin typeface="Courier" pitchFamily="2" charset="0"/>
              </a:rPr>
              <a:t>    .description("a description of what this gauge does")     .tags("region", "test") // optional</a:t>
            </a:r>
          </a:p>
          <a:p>
            <a:r>
              <a:rPr lang="en-US" sz="1200" dirty="0">
                <a:latin typeface="Courier" pitchFamily="2" charset="0"/>
              </a:rPr>
              <a:t>    .register(registry)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E4BDF21-2606-824C-9037-FD922025F6E0}"/>
              </a:ext>
            </a:extLst>
          </p:cNvPr>
          <p:cNvSpPr/>
          <p:nvPr/>
        </p:nvSpPr>
        <p:spPr>
          <a:xfrm>
            <a:off x="6240380" y="2906579"/>
            <a:ext cx="4461478" cy="46166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>
            <a:spAutoFit/>
          </a:bodyPr>
          <a:lstStyle/>
          <a:p>
            <a:r>
              <a:rPr lang="en-CA" sz="1200" dirty="0">
                <a:latin typeface="Courier" pitchFamily="2" charset="0"/>
              </a:rPr>
              <a:t>Counter counter = </a:t>
            </a:r>
            <a:r>
              <a:rPr lang="en-CA" sz="1200" dirty="0" err="1">
                <a:latin typeface="Courier" pitchFamily="2" charset="0"/>
              </a:rPr>
              <a:t>registry.counter</a:t>
            </a:r>
            <a:r>
              <a:rPr lang="en-CA" sz="1200" dirty="0">
                <a:latin typeface="Courier" pitchFamily="2" charset="0"/>
              </a:rPr>
              <a:t>("counter");</a:t>
            </a:r>
          </a:p>
          <a:p>
            <a:r>
              <a:rPr lang="en-CA" sz="1200" dirty="0" err="1">
                <a:latin typeface="Courier" pitchFamily="2" charset="0"/>
              </a:rPr>
              <a:t>Counter.increment</a:t>
            </a:r>
            <a:r>
              <a:rPr lang="en-CA" sz="1200" dirty="0">
                <a:latin typeface="Courier" pitchFamily="2" charset="0"/>
              </a:rPr>
              <a:t>(1);</a:t>
            </a:r>
            <a:endParaRPr lang="en-US" sz="1200" dirty="0">
              <a:latin typeface="Courier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FB4EA9-7949-514F-8E0B-C7FE3AFF7991}"/>
              </a:ext>
            </a:extLst>
          </p:cNvPr>
          <p:cNvSpPr/>
          <p:nvPr/>
        </p:nvSpPr>
        <p:spPr>
          <a:xfrm>
            <a:off x="6333354" y="3803757"/>
            <a:ext cx="5714267" cy="64633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A" sz="1200" dirty="0" err="1">
                <a:latin typeface="Courier" pitchFamily="2" charset="0"/>
              </a:rPr>
              <a:t>Timer.Sample</a:t>
            </a:r>
            <a:r>
              <a:rPr lang="en-CA" sz="1200" dirty="0">
                <a:latin typeface="Courier" pitchFamily="2" charset="0"/>
              </a:rPr>
              <a:t> sample = </a:t>
            </a:r>
            <a:r>
              <a:rPr lang="en-CA" sz="1200" dirty="0" err="1">
                <a:latin typeface="Courier" pitchFamily="2" charset="0"/>
              </a:rPr>
              <a:t>Timer.start</a:t>
            </a:r>
            <a:r>
              <a:rPr lang="en-CA" sz="1200" dirty="0">
                <a:latin typeface="Courier" pitchFamily="2" charset="0"/>
              </a:rPr>
              <a:t>(registry);</a:t>
            </a:r>
            <a:br>
              <a:rPr lang="en-CA" sz="1200" dirty="0">
                <a:latin typeface="Courier" pitchFamily="2" charset="0"/>
              </a:rPr>
            </a:br>
            <a:r>
              <a:rPr lang="en-CA" sz="1200" dirty="0" err="1">
                <a:latin typeface="Courier" pitchFamily="2" charset="0"/>
              </a:rPr>
              <a:t>sample.stop</a:t>
            </a:r>
            <a:r>
              <a:rPr lang="en-CA" sz="1200" dirty="0">
                <a:latin typeface="Courier" pitchFamily="2" charset="0"/>
              </a:rPr>
              <a:t>(</a:t>
            </a:r>
            <a:r>
              <a:rPr lang="en-CA" sz="1200" dirty="0" err="1">
                <a:latin typeface="Courier" pitchFamily="2" charset="0"/>
              </a:rPr>
              <a:t>registry.timer</a:t>
            </a:r>
            <a:r>
              <a:rPr lang="en-CA" sz="1200" dirty="0">
                <a:latin typeface="Courier" pitchFamily="2" charset="0"/>
              </a:rPr>
              <a:t>("</a:t>
            </a:r>
            <a:r>
              <a:rPr lang="en-CA" sz="1200" dirty="0" err="1">
                <a:latin typeface="Courier" pitchFamily="2" charset="0"/>
              </a:rPr>
              <a:t>my.timer</a:t>
            </a:r>
            <a:r>
              <a:rPr lang="en-CA" sz="1200" dirty="0">
                <a:latin typeface="Courier" pitchFamily="2" charset="0"/>
              </a:rPr>
              <a:t>", "response", </a:t>
            </a:r>
            <a:r>
              <a:rPr lang="en-CA" sz="1200" dirty="0" err="1">
                <a:latin typeface="Courier" pitchFamily="2" charset="0"/>
              </a:rPr>
              <a:t>response.status</a:t>
            </a:r>
            <a:r>
              <a:rPr lang="en-CA" sz="1200" dirty="0">
                <a:latin typeface="Courier" pitchFamily="2" charset="0"/>
              </a:rPr>
              <a:t>())); </a:t>
            </a:r>
            <a:endParaRPr lang="en-US" sz="1200" dirty="0">
              <a:latin typeface="Courier" pitchFamily="2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CDD94C4-F286-7549-A43D-828AC29D5803}"/>
              </a:ext>
            </a:extLst>
          </p:cNvPr>
          <p:cNvSpPr/>
          <p:nvPr/>
        </p:nvSpPr>
        <p:spPr>
          <a:xfrm>
            <a:off x="6333354" y="5169567"/>
            <a:ext cx="5714267" cy="101566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en-CA" sz="1200" dirty="0" err="1">
                <a:latin typeface="Courier" pitchFamily="2" charset="0"/>
              </a:rPr>
              <a:t>Timer.builder</a:t>
            </a:r>
            <a:r>
              <a:rPr lang="en-CA" sz="1200" dirty="0">
                <a:latin typeface="Courier" pitchFamily="2" charset="0"/>
              </a:rPr>
              <a:t>("</a:t>
            </a:r>
            <a:r>
              <a:rPr lang="en-CA" sz="1200" dirty="0" err="1">
                <a:latin typeface="Courier" pitchFamily="2" charset="0"/>
              </a:rPr>
              <a:t>my.timer</a:t>
            </a:r>
            <a:r>
              <a:rPr lang="en-CA" sz="1200" dirty="0">
                <a:latin typeface="Courier" pitchFamily="2" charset="0"/>
              </a:rPr>
              <a:t>") .</a:t>
            </a:r>
            <a:r>
              <a:rPr lang="en-CA" sz="1200" dirty="0" err="1">
                <a:latin typeface="Courier" pitchFamily="2" charset="0"/>
              </a:rPr>
              <a:t>publishPercentiles</a:t>
            </a:r>
            <a:r>
              <a:rPr lang="en-CA" sz="1200" dirty="0">
                <a:latin typeface="Courier" pitchFamily="2" charset="0"/>
              </a:rPr>
              <a:t>(0.5, 0.95) // median and 95th percentile .</a:t>
            </a:r>
            <a:r>
              <a:rPr lang="en-CA" sz="1200" dirty="0" err="1">
                <a:latin typeface="Courier" pitchFamily="2" charset="0"/>
              </a:rPr>
              <a:t>publishPercentileHistogram</a:t>
            </a:r>
            <a:r>
              <a:rPr lang="en-CA" sz="1200" dirty="0">
                <a:latin typeface="Courier" pitchFamily="2" charset="0"/>
              </a:rPr>
              <a:t>() .</a:t>
            </a:r>
            <a:r>
              <a:rPr lang="en-CA" sz="1200" dirty="0" err="1">
                <a:latin typeface="Courier" pitchFamily="2" charset="0"/>
              </a:rPr>
              <a:t>sla</a:t>
            </a:r>
            <a:r>
              <a:rPr lang="en-CA" sz="1200" dirty="0">
                <a:latin typeface="Courier" pitchFamily="2" charset="0"/>
              </a:rPr>
              <a:t>(</a:t>
            </a:r>
            <a:r>
              <a:rPr lang="en-CA" sz="1200" dirty="0" err="1">
                <a:latin typeface="Courier" pitchFamily="2" charset="0"/>
              </a:rPr>
              <a:t>Duration.ofMillis</a:t>
            </a:r>
            <a:r>
              <a:rPr lang="en-CA" sz="1200" dirty="0">
                <a:latin typeface="Courier" pitchFamily="2" charset="0"/>
              </a:rPr>
              <a:t>(100)) .</a:t>
            </a:r>
            <a:r>
              <a:rPr lang="en-CA" sz="1200" dirty="0" err="1">
                <a:latin typeface="Courier" pitchFamily="2" charset="0"/>
              </a:rPr>
              <a:t>minimumExpectedValue</a:t>
            </a:r>
            <a:r>
              <a:rPr lang="en-CA" sz="1200" dirty="0">
                <a:latin typeface="Courier" pitchFamily="2" charset="0"/>
              </a:rPr>
              <a:t>(</a:t>
            </a:r>
            <a:r>
              <a:rPr lang="en-CA" sz="1200" dirty="0" err="1">
                <a:latin typeface="Courier" pitchFamily="2" charset="0"/>
              </a:rPr>
              <a:t>Duration.ofMillis</a:t>
            </a:r>
            <a:r>
              <a:rPr lang="en-CA" sz="1200" dirty="0">
                <a:latin typeface="Courier" pitchFamily="2" charset="0"/>
              </a:rPr>
              <a:t>(1)) .</a:t>
            </a:r>
            <a:r>
              <a:rPr lang="en-CA" sz="1200" dirty="0" err="1">
                <a:latin typeface="Courier" pitchFamily="2" charset="0"/>
              </a:rPr>
              <a:t>maximumExpectedValue</a:t>
            </a:r>
            <a:r>
              <a:rPr lang="en-CA" sz="1200" dirty="0">
                <a:latin typeface="Courier" pitchFamily="2" charset="0"/>
              </a:rPr>
              <a:t>(</a:t>
            </a:r>
            <a:r>
              <a:rPr lang="en-CA" sz="1200" dirty="0" err="1">
                <a:latin typeface="Courier" pitchFamily="2" charset="0"/>
              </a:rPr>
              <a:t>Duration.ofSeconds</a:t>
            </a:r>
            <a:r>
              <a:rPr lang="en-CA" sz="1200" dirty="0">
                <a:latin typeface="Courier" pitchFamily="2" charset="0"/>
              </a:rPr>
              <a:t>(10))</a:t>
            </a:r>
            <a:endParaRPr lang="en-US" sz="1200" dirty="0"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2557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57BCA1-7CE7-614C-8454-43B05F7124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OBSERVABILITY TOOLS - tracing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4B71C-7F91-BC40-85A0-78A936EC510B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7326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F0F3B-6BE7-5340-84C2-3D580E85C6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5E494E-DE3B-A849-979D-56D33DED145C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84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B5566E-3C71-E745-8796-485CE5843EB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Dashboards </a:t>
            </a:r>
            <a:r>
              <a:rPr lang="en-US"/>
              <a:t>- tracing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D8F795-9A6D-B34D-9202-539FFADB99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90" y="1629750"/>
            <a:ext cx="11534274" cy="4528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018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01372-72AD-D748-BC54-FCF20FF5C8D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2FB90F-2974-9845-9933-636EF321EB11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42223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05330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subTitle" idx="1"/>
          </p:nvPr>
        </p:nvSpPr>
        <p:spPr>
          <a:xfrm>
            <a:off x="6969579" y="0"/>
            <a:ext cx="4616537" cy="6858000"/>
          </a:xfrm>
        </p:spPr>
        <p:txBody>
          <a:bodyPr/>
          <a:lstStyle/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OBSERVABILITY 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What is Observability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Why is it Important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Where is the Gap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Tools Available</a:t>
            </a:r>
          </a:p>
          <a:p>
            <a:pPr lvl="1">
              <a:buClr>
                <a:schemeClr val="accent5"/>
              </a:buClr>
              <a:buFont typeface="Arial" panose="020B0604020202020204" pitchFamily="34" charset="0"/>
              <a:buChar char="•"/>
            </a:pPr>
            <a:r>
              <a:rPr lang="en-US" i="0" dirty="0"/>
              <a:t>Challenges</a:t>
            </a:r>
          </a:p>
          <a:p>
            <a:pPr lvl="1">
              <a:buClr>
                <a:schemeClr val="accent5"/>
              </a:buClr>
            </a:pPr>
            <a:endParaRPr lang="en-US" i="0" dirty="0"/>
          </a:p>
          <a:p>
            <a:pPr lvl="1">
              <a:buClr>
                <a:schemeClr val="accent5"/>
              </a:buClr>
            </a:pPr>
            <a:endParaRPr lang="en-US" i="0" dirty="0"/>
          </a:p>
        </p:txBody>
      </p:sp>
    </p:spTree>
    <p:extLst>
      <p:ext uri="{BB962C8B-B14F-4D97-AF65-F5344CB8AC3E}">
        <p14:creationId xmlns:p14="http://schemas.microsoft.com/office/powerpoint/2010/main" val="3550543883"/>
      </p:ext>
    </p:extLst>
  </p:cSld>
  <p:clrMapOvr>
    <a:masterClrMapping/>
  </p:clrMapOvr>
  <p:transition spd="slow"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632D7A6-EAA8-C34E-8DCF-1EFC50C430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90550" y="437711"/>
            <a:ext cx="10987967" cy="543739"/>
          </a:xfrm>
        </p:spPr>
        <p:txBody>
          <a:bodyPr/>
          <a:lstStyle/>
          <a:p>
            <a:r>
              <a:rPr lang="en-US" dirty="0"/>
              <a:t>About Me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E905C64-CF1E-4A4D-9A0A-54DA233CFD1A}"/>
              </a:ext>
            </a:extLst>
          </p:cNvPr>
          <p:cNvSpPr>
            <a:spLocks noGrp="1"/>
          </p:cNvSpPr>
          <p:nvPr>
            <p:ph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2997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E8A262-49E5-6D46-BAD3-2AC614C73B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DISCLAIMER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D0E5A9-4FC1-5340-9D60-148A678FED46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90550" y="1604212"/>
            <a:ext cx="10996613" cy="3449051"/>
          </a:xfrm>
        </p:spPr>
        <p:txBody>
          <a:bodyPr numCol="1">
            <a:normAutofit/>
          </a:bodyPr>
          <a:lstStyle/>
          <a:p>
            <a:r>
              <a:rPr lang="en-US" sz="2800" dirty="0"/>
              <a:t>NO SILVER BULLET   -  EVOLVING FIELD</a:t>
            </a:r>
          </a:p>
        </p:txBody>
      </p:sp>
    </p:spTree>
    <p:extLst>
      <p:ext uri="{BB962C8B-B14F-4D97-AF65-F5344CB8AC3E}">
        <p14:creationId xmlns:p14="http://schemas.microsoft.com/office/powerpoint/2010/main" val="41710520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704E9-E019-A347-9B42-5DD27937FB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Rapidly Changing times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FBEB83E-BB27-4040-8560-C40623E1DC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7192" y="1642598"/>
            <a:ext cx="4742684" cy="411971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D65D536-6DB9-E941-971A-069030D2197A}"/>
              </a:ext>
            </a:extLst>
          </p:cNvPr>
          <p:cNvSpPr txBox="1"/>
          <p:nvPr/>
        </p:nvSpPr>
        <p:spPr>
          <a:xfrm>
            <a:off x="0" y="4197752"/>
            <a:ext cx="471696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Waterfall Model</a:t>
            </a:r>
          </a:p>
          <a:p>
            <a:pPr marL="342900" indent="-342900">
              <a:buFontTx/>
              <a:buChar char="-"/>
            </a:pPr>
            <a:r>
              <a:rPr lang="en-US" dirty="0"/>
              <a:t>Disconnected teams</a:t>
            </a:r>
          </a:p>
          <a:p>
            <a:pPr marL="342900" indent="-342900">
              <a:buFontTx/>
              <a:buChar char="-"/>
            </a:pPr>
            <a:r>
              <a:rPr lang="en-US" dirty="0"/>
              <a:t>Slow Pace of Innovation</a:t>
            </a:r>
          </a:p>
          <a:p>
            <a:pPr marL="342900" indent="-342900">
              <a:buFontTx/>
              <a:buChar char="-"/>
            </a:pPr>
            <a:r>
              <a:rPr lang="en-US" dirty="0"/>
              <a:t>Less traffic</a:t>
            </a:r>
          </a:p>
          <a:p>
            <a:pPr marL="342900" indent="-342900">
              <a:buFontTx/>
              <a:buChar char="-"/>
            </a:pPr>
            <a:r>
              <a:rPr lang="en-US" dirty="0"/>
              <a:t>Constrained environments</a:t>
            </a:r>
          </a:p>
          <a:p>
            <a:pPr marL="342900" indent="-342900">
              <a:buFontTx/>
              <a:buChar char="-"/>
            </a:pPr>
            <a:r>
              <a:rPr lang="en-US" dirty="0"/>
              <a:t>Lower “Always On” requirements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D6F4A0E-7348-CF40-A47A-3BBCEF662144}"/>
              </a:ext>
            </a:extLst>
          </p:cNvPr>
          <p:cNvSpPr txBox="1"/>
          <p:nvPr/>
        </p:nvSpPr>
        <p:spPr>
          <a:xfrm>
            <a:off x="7349194" y="673102"/>
            <a:ext cx="47275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dirty="0"/>
              <a:t>AGILE  Development</a:t>
            </a:r>
          </a:p>
          <a:p>
            <a:pPr marL="342900" indent="-342900">
              <a:buFontTx/>
              <a:buChar char="-"/>
            </a:pPr>
            <a:r>
              <a:rPr lang="en-US" dirty="0"/>
              <a:t>Cross-functional teams</a:t>
            </a:r>
          </a:p>
          <a:p>
            <a:pPr marL="342900" indent="-342900">
              <a:buFontTx/>
              <a:buChar char="-"/>
            </a:pPr>
            <a:r>
              <a:rPr lang="en-US" dirty="0"/>
              <a:t>High Pace of Innovation</a:t>
            </a:r>
          </a:p>
          <a:p>
            <a:pPr marL="342900" indent="-342900">
              <a:buFontTx/>
              <a:buChar char="-"/>
            </a:pPr>
            <a:r>
              <a:rPr lang="en-US" dirty="0"/>
              <a:t>Explosion of services</a:t>
            </a:r>
          </a:p>
          <a:p>
            <a:pPr marL="342900" indent="-342900">
              <a:buFontTx/>
              <a:buChar char="-"/>
            </a:pPr>
            <a:r>
              <a:rPr lang="en-US" dirty="0"/>
              <a:t>Higher “Always On” requirements</a:t>
            </a:r>
          </a:p>
        </p:txBody>
      </p:sp>
      <p:graphicFrame>
        <p:nvGraphicFramePr>
          <p:cNvPr id="12" name="Diagram 11">
            <a:extLst>
              <a:ext uri="{FF2B5EF4-FFF2-40B4-BE49-F238E27FC236}">
                <a16:creationId xmlns:a16="http://schemas.microsoft.com/office/drawing/2014/main" id="{317BDC57-F6C4-CE46-9013-470021E9E07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6085495"/>
              </p:ext>
            </p:extLst>
          </p:nvPr>
        </p:nvGraphicFramePr>
        <p:xfrm>
          <a:off x="4716965" y="5219228"/>
          <a:ext cx="6753139" cy="128684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21457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F7D7D-B885-3245-BDDF-BD8CC4DB1C9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Modern application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54DC0-4713-074D-B988-4B2BDB5B11AB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86646" y="1387529"/>
            <a:ext cx="5625395" cy="4350539"/>
          </a:xfrm>
        </p:spPr>
        <p:txBody>
          <a:bodyPr wrap="square" numCol="1">
            <a:noAutofit/>
          </a:bodyPr>
          <a:lstStyle/>
          <a:p>
            <a:pPr algn="just"/>
            <a:r>
              <a:rPr lang="en-US" b="1" dirty="0"/>
              <a:t>GOAL : Build , Ship , Scale Faster  and Safer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Simplify Environments Management – </a:t>
            </a:r>
            <a:r>
              <a:rPr lang="en-US" sz="1800" b="1" dirty="0"/>
              <a:t>Containerization</a:t>
            </a:r>
            <a:r>
              <a:rPr lang="en-US" sz="1800" dirty="0"/>
              <a:t> 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Increase business agility   - </a:t>
            </a:r>
            <a:r>
              <a:rPr lang="en-US" sz="1800" b="1" dirty="0"/>
              <a:t>Microservices</a:t>
            </a:r>
            <a:r>
              <a:rPr lang="en-US" sz="1800" dirty="0"/>
              <a:t>*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Favor Change without compromising stability  - </a:t>
            </a:r>
            <a:r>
              <a:rPr lang="en-US" sz="1800" b="1" dirty="0"/>
              <a:t>Continuous Delivery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1800" dirty="0"/>
              <a:t>Enable Culture for Continuous improvement , Empower Team to innovate  - </a:t>
            </a:r>
            <a:r>
              <a:rPr lang="en-US" sz="1800" b="1" dirty="0"/>
              <a:t>DevOps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EA4B36-CBEF-CE4D-B459-F237CF073F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97" y="3788274"/>
            <a:ext cx="4169664" cy="29782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9BBDB30-4072-7247-8F30-B529AF53BB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0129" y="1712655"/>
            <a:ext cx="5586757" cy="4543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38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C092C3-1677-A14B-83CC-3FCD5A13BCC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Observability - WHAT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D06CD0-A78F-774D-8D1B-4585F8FC0327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4698750" y="1604212"/>
            <a:ext cx="6888414" cy="4682289"/>
          </a:xfrm>
        </p:spPr>
        <p:txBody>
          <a:bodyPr/>
          <a:lstStyle/>
          <a:p>
            <a:r>
              <a:rPr lang="en-US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5B28F4E-283C-814C-83E0-AAFD473084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65948"/>
            <a:ext cx="3167409" cy="23334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DBF6019-F4C4-DD45-8B66-97495C3DD001}"/>
              </a:ext>
            </a:extLst>
          </p:cNvPr>
          <p:cNvSpPr txBox="1"/>
          <p:nvPr/>
        </p:nvSpPr>
        <p:spPr>
          <a:xfrm>
            <a:off x="599196" y="1475896"/>
            <a:ext cx="113708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/>
              <a:t>In control theory, </a:t>
            </a:r>
            <a:r>
              <a:rPr lang="en-CA" b="1" dirty="0"/>
              <a:t>observability</a:t>
            </a:r>
            <a:r>
              <a:rPr lang="en-CA" dirty="0"/>
              <a:t> is a measure of how well </a:t>
            </a:r>
            <a:r>
              <a:rPr lang="en-CA" b="1" dirty="0"/>
              <a:t>internal states of a system </a:t>
            </a:r>
            <a:r>
              <a:rPr lang="en-CA" dirty="0"/>
              <a:t>can be </a:t>
            </a:r>
            <a:r>
              <a:rPr lang="en-CA" b="1" dirty="0"/>
              <a:t>inferred</a:t>
            </a:r>
            <a:r>
              <a:rPr lang="en-CA" dirty="0"/>
              <a:t> from knowledge of its </a:t>
            </a:r>
            <a:r>
              <a:rPr lang="en-CA" b="1" dirty="0"/>
              <a:t>external outputs</a:t>
            </a:r>
            <a:endParaRPr lang="en-US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84ED2E-062B-6C4A-84C6-A6E268D6E039}"/>
              </a:ext>
            </a:extLst>
          </p:cNvPr>
          <p:cNvSpPr txBox="1"/>
          <p:nvPr/>
        </p:nvSpPr>
        <p:spPr>
          <a:xfrm>
            <a:off x="2865120" y="2364962"/>
            <a:ext cx="87220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Simply put, it’s the care taken to enable ease in operation.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1E7B2EB-FC61-8F4D-A0EB-1DB5EB26C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897" y="3092166"/>
            <a:ext cx="2606937" cy="191912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81E1C9B-49AE-6047-9C34-94BA6CA205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1377" y="2920429"/>
            <a:ext cx="2968395" cy="197893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6973267-91E9-884F-A081-AFD73AAAF505}"/>
              </a:ext>
            </a:extLst>
          </p:cNvPr>
          <p:cNvSpPr txBox="1"/>
          <p:nvPr/>
        </p:nvSpPr>
        <p:spPr>
          <a:xfrm>
            <a:off x="3342127" y="5206334"/>
            <a:ext cx="36365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Hex, tcp, heap,thread – all kind of dumps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Reactive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Find answers / smoking gun 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0BD71D0-7273-5945-B111-10D92261C1F1}"/>
              </a:ext>
            </a:extLst>
          </p:cNvPr>
          <p:cNvSpPr txBox="1"/>
          <p:nvPr/>
        </p:nvSpPr>
        <p:spPr>
          <a:xfrm>
            <a:off x="8232484" y="5011295"/>
            <a:ext cx="367855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Designed for observability , essential monitors , sensors  helping to infer internal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Proactive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/>
              <a:t>Ask Smart question , get indicators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F888DA4-B416-8446-ACC3-66D59E288C67}"/>
              </a:ext>
            </a:extLst>
          </p:cNvPr>
          <p:cNvSpPr txBox="1"/>
          <p:nvPr/>
        </p:nvSpPr>
        <p:spPr>
          <a:xfrm>
            <a:off x="6812547" y="3632160"/>
            <a:ext cx="5655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VS</a:t>
            </a:r>
          </a:p>
        </p:txBody>
      </p:sp>
    </p:spTree>
    <p:extLst>
      <p:ext uri="{BB962C8B-B14F-4D97-AF65-F5344CB8AC3E}">
        <p14:creationId xmlns:p14="http://schemas.microsoft.com/office/powerpoint/2010/main" val="34684075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4E99A4E-0A59-D646-8A92-EEB32E1EA8D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322397"/>
              </p:ext>
            </p:extLst>
          </p:nvPr>
        </p:nvGraphicFramePr>
        <p:xfrm>
          <a:off x="599196" y="1461700"/>
          <a:ext cx="10800324" cy="4829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36868">
                  <a:extLst>
                    <a:ext uri="{9D8B030D-6E8A-4147-A177-3AD203B41FA5}">
                      <a16:colId xmlns:a16="http://schemas.microsoft.com/office/drawing/2014/main" val="1104811531"/>
                    </a:ext>
                  </a:extLst>
                </a:gridCol>
                <a:gridCol w="3974592">
                  <a:extLst>
                    <a:ext uri="{9D8B030D-6E8A-4147-A177-3AD203B41FA5}">
                      <a16:colId xmlns:a16="http://schemas.microsoft.com/office/drawing/2014/main" val="2092907952"/>
                    </a:ext>
                  </a:extLst>
                </a:gridCol>
                <a:gridCol w="5388864">
                  <a:extLst>
                    <a:ext uri="{9D8B030D-6E8A-4147-A177-3AD203B41FA5}">
                      <a16:colId xmlns:a16="http://schemas.microsoft.com/office/drawing/2014/main" val="3938648780"/>
                    </a:ext>
                  </a:extLst>
                </a:gridCol>
              </a:tblGrid>
              <a:tr h="575968">
                <a:tc>
                  <a:txBody>
                    <a:bodyPr/>
                    <a:lstStyle/>
                    <a:p>
                      <a:r>
                        <a:rPr lang="en-US" dirty="0"/>
                        <a:t>ASPECT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OLD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043991"/>
                  </a:ext>
                </a:extLst>
              </a:tr>
              <a:tr h="2126702">
                <a:tc>
                  <a:txBody>
                    <a:bodyPr/>
                    <a:lstStyle/>
                    <a:p>
                      <a:r>
                        <a:rPr lang="en-US" dirty="0"/>
                        <a:t>APPS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4359867"/>
                  </a:ext>
                </a:extLst>
              </a:tr>
              <a:tr h="2126702">
                <a:tc>
                  <a:txBody>
                    <a:bodyPr/>
                    <a:lstStyle/>
                    <a:p>
                      <a:r>
                        <a:rPr lang="en-US" dirty="0"/>
                        <a:t>CULTURE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2306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2F62EFB0-4B2C-4B40-ADD9-F6C45EED8B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Observability - why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DE37D0-2B68-2F45-8345-3DA2D0279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478" y="2098512"/>
            <a:ext cx="2426272" cy="17452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28EB41-1015-5847-B4CB-472246C6D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4862" y="2098512"/>
            <a:ext cx="3376290" cy="19439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E13350C-DEF1-5145-8B04-BB6F13E660D5}"/>
              </a:ext>
            </a:extLst>
          </p:cNvPr>
          <p:cNvSpPr txBox="1"/>
          <p:nvPr/>
        </p:nvSpPr>
        <p:spPr>
          <a:xfrm>
            <a:off x="3075842" y="2014187"/>
            <a:ext cx="175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Monolith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58F72-537E-CF40-9126-A25468F2D033}"/>
              </a:ext>
            </a:extLst>
          </p:cNvPr>
          <p:cNvSpPr txBox="1"/>
          <p:nvPr/>
        </p:nvSpPr>
        <p:spPr>
          <a:xfrm>
            <a:off x="8691189" y="2110332"/>
            <a:ext cx="22851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Microservices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3336D3-D21C-FA4D-9C56-BB055CB7A8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9688" y="4239336"/>
            <a:ext cx="3506168" cy="19674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071E74E-9C12-6245-8121-81D0A9585A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4862" y="4298965"/>
            <a:ext cx="3340609" cy="173556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EF7BE01-6BD4-4E4C-9CD0-3D0F8698ABDB}"/>
              </a:ext>
            </a:extLst>
          </p:cNvPr>
          <p:cNvSpPr txBox="1"/>
          <p:nvPr/>
        </p:nvSpPr>
        <p:spPr>
          <a:xfrm>
            <a:off x="7410134" y="4315972"/>
            <a:ext cx="33310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NO ESCAPE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CC4901-2EDE-2D4B-8A68-0D6FD0EF2677}"/>
              </a:ext>
            </a:extLst>
          </p:cNvPr>
          <p:cNvSpPr txBox="1"/>
          <p:nvPr/>
        </p:nvSpPr>
        <p:spPr>
          <a:xfrm>
            <a:off x="7410134" y="5303522"/>
            <a:ext cx="333101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YOU BUILT IT. YOU RUN IT !!</a:t>
            </a:r>
          </a:p>
        </p:txBody>
      </p:sp>
    </p:spTree>
    <p:extLst>
      <p:ext uri="{BB962C8B-B14F-4D97-AF65-F5344CB8AC3E}">
        <p14:creationId xmlns:p14="http://schemas.microsoft.com/office/powerpoint/2010/main" val="962642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42C9A-4B98-9F40-AC63-75209D554C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Levels of observability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A2E78C-52E3-6945-A375-07F0CB705493}"/>
              </a:ext>
            </a:extLst>
          </p:cNvPr>
          <p:cNvSpPr/>
          <p:nvPr/>
        </p:nvSpPr>
        <p:spPr>
          <a:xfrm>
            <a:off x="599196" y="3721643"/>
            <a:ext cx="5300564" cy="46346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NETWORK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D421A09-4992-AC4E-9859-C72083FBF251}"/>
              </a:ext>
            </a:extLst>
          </p:cNvPr>
          <p:cNvSpPr/>
          <p:nvPr/>
        </p:nvSpPr>
        <p:spPr>
          <a:xfrm>
            <a:off x="599196" y="2932774"/>
            <a:ext cx="5300564" cy="4864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 (HW)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1FC6DD6-4F64-E746-8D0C-D276ED72B4DC}"/>
              </a:ext>
            </a:extLst>
          </p:cNvPr>
          <p:cNvSpPr/>
          <p:nvPr/>
        </p:nvSpPr>
        <p:spPr>
          <a:xfrm>
            <a:off x="599196" y="2158520"/>
            <a:ext cx="5300564" cy="47181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B4601C-84F9-E144-83A7-EDD1191EEFD6}"/>
              </a:ext>
            </a:extLst>
          </p:cNvPr>
          <p:cNvSpPr txBox="1"/>
          <p:nvPr/>
        </p:nvSpPr>
        <p:spPr>
          <a:xfrm>
            <a:off x="6645536" y="2147944"/>
            <a:ext cx="519830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Include All  levels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Include Contextual Information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Gather understanding of monitors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Correlate information </a:t>
            </a:r>
          </a:p>
        </p:txBody>
      </p:sp>
    </p:spTree>
    <p:extLst>
      <p:ext uri="{BB962C8B-B14F-4D97-AF65-F5344CB8AC3E}">
        <p14:creationId xmlns:p14="http://schemas.microsoft.com/office/powerpoint/2010/main" val="2246822807"/>
      </p:ext>
    </p:extLst>
  </p:cSld>
  <p:clrMapOvr>
    <a:masterClrMapping/>
  </p:clrMapOvr>
</p:sld>
</file>

<file path=ppt/theme/theme1.xml><?xml version="1.0" encoding="utf-8"?>
<a:theme xmlns:a="http://schemas.openxmlformats.org/drawingml/2006/main" name="Cover">
  <a:themeElements>
    <a:clrScheme name="Tradition">
      <a:dk1>
        <a:srgbClr val="000000"/>
      </a:dk1>
      <a:lt1>
        <a:srgbClr val="FFFFFF"/>
      </a:lt1>
      <a:dk2>
        <a:srgbClr val="159DEB"/>
      </a:dk2>
      <a:lt2>
        <a:srgbClr val="FFFFFF"/>
      </a:lt2>
      <a:accent1>
        <a:srgbClr val="D21118"/>
      </a:accent1>
      <a:accent2>
        <a:srgbClr val="159DEB"/>
      </a:accent2>
      <a:accent3>
        <a:srgbClr val="CCCCCC"/>
      </a:accent3>
      <a:accent4>
        <a:srgbClr val="999999"/>
      </a:accent4>
      <a:accent5>
        <a:srgbClr val="666666"/>
      </a:accent5>
      <a:accent6>
        <a:srgbClr val="333333"/>
      </a:accent6>
      <a:hlink>
        <a:srgbClr val="159DEB"/>
      </a:hlink>
      <a:folHlink>
        <a:srgbClr val="666666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13983</TotalTime>
  <Words>575</Words>
  <Application>Microsoft Macintosh PowerPoint</Application>
  <PresentationFormat>Custom</PresentationFormat>
  <Paragraphs>141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3" baseType="lpstr">
      <vt:lpstr>ＭＳ Ｐゴシック</vt:lpstr>
      <vt:lpstr>Arial</vt:lpstr>
      <vt:lpstr>Calibri</vt:lpstr>
      <vt:lpstr>Courier</vt:lpstr>
      <vt:lpstr>PFCentroSlabPro-Light</vt:lpstr>
      <vt:lpstr>Sapient Centro Slab</vt:lpstr>
      <vt:lpstr>SapientCentroSlab-BlackItalic</vt:lpstr>
      <vt:lpstr>SapientCentroSlab-Light</vt:lpstr>
      <vt:lpstr>SapientCentroSlab-Medium</vt:lpstr>
      <vt:lpstr>SapientCentroSlab-Thin</vt:lpstr>
      <vt:lpstr>SapientSansBold</vt:lpstr>
      <vt:lpstr>SapientSansRegular</vt:lpstr>
      <vt:lpstr>Wingdings</vt:lpstr>
      <vt:lpstr>Cover</vt:lpstr>
      <vt:lpstr>Observability in Cloud Native Apps</vt:lpstr>
      <vt:lpstr>Agenda</vt:lpstr>
      <vt:lpstr>About Me</vt:lpstr>
      <vt:lpstr>DISCLAIMER</vt:lpstr>
      <vt:lpstr>Rapidly Changing times</vt:lpstr>
      <vt:lpstr>Modern application development</vt:lpstr>
      <vt:lpstr>Observability - WHAT</vt:lpstr>
      <vt:lpstr>Observability - why</vt:lpstr>
      <vt:lpstr>Levels of observability</vt:lpstr>
      <vt:lpstr>PILLARS OF OBSERVABILITY</vt:lpstr>
      <vt:lpstr>Instrumentation options</vt:lpstr>
      <vt:lpstr>OBSERVABILITY ARCHITECTURE</vt:lpstr>
      <vt:lpstr>OBSERVABILITY TOOLS  - LOGS</vt:lpstr>
      <vt:lpstr>Observability  tools - MICROMETER</vt:lpstr>
      <vt:lpstr>OBSERVABILITY TOOLS - tracing</vt:lpstr>
      <vt:lpstr>DEMO</vt:lpstr>
      <vt:lpstr>Dashboards - tracing</vt:lpstr>
      <vt:lpstr>Questions</vt:lpstr>
      <vt:lpstr>THANK YOU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Technical Summit Automation CoE</dc:title>
  <dc:creator>Richa Agarwal 2</dc:creator>
  <cp:lastModifiedBy>Lalit Ruchandani</cp:lastModifiedBy>
  <cp:revision>837</cp:revision>
  <cp:lastPrinted>2013-02-26T15:13:49Z</cp:lastPrinted>
  <dcterms:created xsi:type="dcterms:W3CDTF">2013-02-25T22:20:18Z</dcterms:created>
  <dcterms:modified xsi:type="dcterms:W3CDTF">2019-07-19T04:08:36Z</dcterms:modified>
</cp:coreProperties>
</file>